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60" r:id="rId4"/>
  </p:sldMasterIdLst>
  <p:notesMasterIdLst>
    <p:notesMasterId r:id="rId26"/>
  </p:notesMasterIdLst>
  <p:handoutMasterIdLst>
    <p:handoutMasterId r:id="rId27"/>
  </p:handoutMasterIdLst>
  <p:sldIdLst>
    <p:sldId id="256" r:id="rId5"/>
    <p:sldId id="287" r:id="rId6"/>
    <p:sldId id="257" r:id="rId7"/>
    <p:sldId id="304" r:id="rId8"/>
    <p:sldId id="300" r:id="rId9"/>
    <p:sldId id="321" r:id="rId10"/>
    <p:sldId id="294" r:id="rId11"/>
    <p:sldId id="301" r:id="rId12"/>
    <p:sldId id="322" r:id="rId13"/>
    <p:sldId id="323" r:id="rId14"/>
    <p:sldId id="325" r:id="rId15"/>
    <p:sldId id="298" r:id="rId16"/>
    <p:sldId id="289" r:id="rId17"/>
    <p:sldId id="315" r:id="rId18"/>
    <p:sldId id="326" r:id="rId19"/>
    <p:sldId id="310" r:id="rId20"/>
    <p:sldId id="311" r:id="rId21"/>
    <p:sldId id="320" r:id="rId22"/>
    <p:sldId id="307" r:id="rId23"/>
    <p:sldId id="327" r:id="rId24"/>
    <p:sldId id="328" r:id="rId25"/>
  </p:sldIdLst>
  <p:sldSz cx="9144000" cy="5143500" type="screen16x9"/>
  <p:notesSz cx="6858000" cy="9144000"/>
  <p:embeddedFontLst>
    <p:embeddedFont>
      <p:font typeface="TheSans UHH" panose="020B0502050302020203" pitchFamily="34" charset="0"/>
      <p:regular r:id="rId28"/>
      <p:bold r:id="rId29"/>
      <p:italic r:id="rId30"/>
      <p:boldItalic r:id="rId31"/>
    </p:embeddedFont>
    <p:embeddedFont>
      <p:font typeface="TheSans UHH Bold Caps" panose="020B0702050302020203" pitchFamily="34" charset="0"/>
      <p:bold r:id="rId32"/>
    </p:embeddedFont>
    <p:embeddedFont>
      <p:font typeface="TheSans UHH Bold Caps" panose="020B0702050302020203" pitchFamily="34" charset="0"/>
      <p:bold r:id="rId32"/>
    </p:embeddedFont>
    <p:embeddedFont>
      <p:font typeface="TheSans UHH Regular" panose="020B0502050302020203" pitchFamily="34" charset="0"/>
      <p:regular r:id="rId33"/>
    </p:embeddedFont>
  </p:embeddedFontLst>
  <p:defaultTex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Bitte fügen Sie einen Abschnittsnamen ein" id="{08ADE9BD-D0E4-4A4C-8370-21ACDE2D7AF2}">
          <p14:sldIdLst>
            <p14:sldId id="256"/>
            <p14:sldId id="287"/>
            <p14:sldId id="257"/>
            <p14:sldId id="304"/>
            <p14:sldId id="300"/>
            <p14:sldId id="321"/>
            <p14:sldId id="294"/>
            <p14:sldId id="301"/>
            <p14:sldId id="322"/>
            <p14:sldId id="323"/>
            <p14:sldId id="325"/>
            <p14:sldId id="298"/>
            <p14:sldId id="289"/>
            <p14:sldId id="315"/>
            <p14:sldId id="326"/>
            <p14:sldId id="310"/>
            <p14:sldId id="311"/>
            <p14:sldId id="320"/>
            <p14:sldId id="307"/>
            <p14:sldId id="327"/>
            <p14:sldId id="328"/>
          </p14:sldIdLst>
        </p14:section>
      </p14:sectionLst>
    </p:ext>
    <p:ext uri="{EFAFB233-063F-42B5-8137-9DF3F51BA10A}">
      <p15:sldGuideLst xmlns:p15="http://schemas.microsoft.com/office/powerpoint/2012/main">
        <p15:guide id="2" pos="113" userDrawn="1">
          <p15:clr>
            <a:srgbClr val="A4A3A4"/>
          </p15:clr>
        </p15:guide>
        <p15:guide id="3" pos="5602" userDrawn="1">
          <p15:clr>
            <a:srgbClr val="A4A3A4"/>
          </p15:clr>
        </p15:guide>
        <p15:guide id="4" orient="horz" pos="35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C515B"/>
    <a:srgbClr val="009C00"/>
    <a:srgbClr val="9DA8AD"/>
    <a:srgbClr val="3B515B"/>
    <a:srgbClr val="B6BFC3"/>
    <a:srgbClr val="027099"/>
    <a:srgbClr val="008CC0"/>
    <a:srgbClr val="009CD1"/>
    <a:srgbClr val="E5F5FA"/>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1E8A6C9-C21A-C91B-F3AF-03848B0AF20F}" v="2" dt="2024-04-29T12:19:52.445"/>
  </p1510:revLst>
</p1510:revInfo>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93D81CF-94F2-401A-BA57-92F5A7B2D0C5}" styleName="Mittlere Formatvorlag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Helle Formatvorlage 3 - Akz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ittlere Formatvorlag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3" d="100"/>
          <a:sy n="103" d="100"/>
        </p:scale>
        <p:origin x="874" y="82"/>
      </p:cViewPr>
      <p:guideLst>
        <p:guide pos="113"/>
        <p:guide pos="5602"/>
        <p:guide orient="horz" pos="35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9" Type="http://schemas.microsoft.com/office/2015/10/relationships/revisionInfo" Target="revisionInfo.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6.fntdata"/><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2.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5.fntdata"/><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1.fntdata"/><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4.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font" Target="fonts/font3.fntdata"/><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vid Bechler" userId="S::david.bechler@studium.uni-hamburg.de::52b230aa-b777-46bb-a20a-2bbbe27f2de1" providerId="AD" clId="Web-{5031BBB7-E722-895C-C977-289227E5DD63}"/>
    <pc:docChg chg="modSld">
      <pc:chgData name="David Bechler" userId="S::david.bechler@studium.uni-hamburg.de::52b230aa-b777-46bb-a20a-2bbbe27f2de1" providerId="AD" clId="Web-{5031BBB7-E722-895C-C977-289227E5DD63}" dt="2024-03-18T11:16:32.110" v="35" actId="20577"/>
      <pc:docMkLst>
        <pc:docMk/>
      </pc:docMkLst>
      <pc:sldChg chg="modSp">
        <pc:chgData name="David Bechler" userId="S::david.bechler@studium.uni-hamburg.de::52b230aa-b777-46bb-a20a-2bbbe27f2de1" providerId="AD" clId="Web-{5031BBB7-E722-895C-C977-289227E5DD63}" dt="2024-03-18T11:16:32.110" v="35" actId="20577"/>
        <pc:sldMkLst>
          <pc:docMk/>
          <pc:sldMk cId="2248353927" sldId="256"/>
        </pc:sldMkLst>
        <pc:spChg chg="mod">
          <ac:chgData name="David Bechler" userId="S::david.bechler@studium.uni-hamburg.de::52b230aa-b777-46bb-a20a-2bbbe27f2de1" providerId="AD" clId="Web-{5031BBB7-E722-895C-C977-289227E5DD63}" dt="2024-03-18T11:16:32.110" v="35" actId="20577"/>
          <ac:spMkLst>
            <pc:docMk/>
            <pc:sldMk cId="2248353927" sldId="256"/>
            <ac:spMk id="3" creationId="{500735C9-61CB-F473-996B-C81219E516D9}"/>
          </ac:spMkLst>
        </pc:spChg>
      </pc:sldChg>
    </pc:docChg>
  </pc:docChgLst>
  <pc:docChgLst>
    <pc:chgData name="Mark Spektor" userId="S::mark.spektor@uni-hamburg.de::9e81f1a3-fee6-4825-8052-e0ad65db3779" providerId="AD" clId="Web-{597D9BF1-A779-4B16-A024-F9E9FE7C312F}"/>
    <pc:docChg chg="modSld">
      <pc:chgData name="Mark Spektor" userId="S::mark.spektor@uni-hamburg.de::9e81f1a3-fee6-4825-8052-e0ad65db3779" providerId="AD" clId="Web-{597D9BF1-A779-4B16-A024-F9E9FE7C312F}" dt="2024-04-22T12:22:46.545" v="7" actId="14100"/>
      <pc:docMkLst>
        <pc:docMk/>
      </pc:docMkLst>
      <pc:sldChg chg="modSp">
        <pc:chgData name="Mark Spektor" userId="S::mark.spektor@uni-hamburg.de::9e81f1a3-fee6-4825-8052-e0ad65db3779" providerId="AD" clId="Web-{597D9BF1-A779-4B16-A024-F9E9FE7C312F}" dt="2024-04-22T12:22:46.545" v="7" actId="14100"/>
        <pc:sldMkLst>
          <pc:docMk/>
          <pc:sldMk cId="3502562996" sldId="289"/>
        </pc:sldMkLst>
        <pc:spChg chg="mod">
          <ac:chgData name="Mark Spektor" userId="S::mark.spektor@uni-hamburg.de::9e81f1a3-fee6-4825-8052-e0ad65db3779" providerId="AD" clId="Web-{597D9BF1-A779-4B16-A024-F9E9FE7C312F}" dt="2024-04-22T12:22:46.545" v="7" actId="14100"/>
          <ac:spMkLst>
            <pc:docMk/>
            <pc:sldMk cId="3502562996" sldId="289"/>
            <ac:spMk id="2" creationId="{3349AA2D-314F-6220-DE1B-E89DDFF79F52}"/>
          </ac:spMkLst>
        </pc:spChg>
      </pc:sldChg>
    </pc:docChg>
  </pc:docChgLst>
  <pc:docChgLst>
    <pc:chgData name="David Bechler" userId="S::david.bechler@studium.uni-hamburg.de::52b230aa-b777-46bb-a20a-2bbbe27f2de1" providerId="AD" clId="Web-{D749E2E4-F335-282E-5F71-B90962CBD9D8}"/>
    <pc:docChg chg="modSld">
      <pc:chgData name="David Bechler" userId="S::david.bechler@studium.uni-hamburg.de::52b230aa-b777-46bb-a20a-2bbbe27f2de1" providerId="AD" clId="Web-{D749E2E4-F335-282E-5F71-B90962CBD9D8}" dt="2024-03-04T08:59:53.238" v="0" actId="20577"/>
      <pc:docMkLst>
        <pc:docMk/>
      </pc:docMkLst>
      <pc:sldChg chg="modSp">
        <pc:chgData name="David Bechler" userId="S::david.bechler@studium.uni-hamburg.de::52b230aa-b777-46bb-a20a-2bbbe27f2de1" providerId="AD" clId="Web-{D749E2E4-F335-282E-5F71-B90962CBD9D8}" dt="2024-03-04T08:59:53.238" v="0" actId="20577"/>
        <pc:sldMkLst>
          <pc:docMk/>
          <pc:sldMk cId="2248353927" sldId="256"/>
        </pc:sldMkLst>
        <pc:spChg chg="mod">
          <ac:chgData name="David Bechler" userId="S::david.bechler@studium.uni-hamburg.de::52b230aa-b777-46bb-a20a-2bbbe27f2de1" providerId="AD" clId="Web-{D749E2E4-F335-282E-5F71-B90962CBD9D8}" dt="2024-03-04T08:59:53.238" v="0" actId="20577"/>
          <ac:spMkLst>
            <pc:docMk/>
            <pc:sldMk cId="2248353927" sldId="256"/>
            <ac:spMk id="3" creationId="{500735C9-61CB-F473-996B-C81219E516D9}"/>
          </ac:spMkLst>
        </pc:spChg>
      </pc:sldChg>
    </pc:docChg>
  </pc:docChgLst>
  <pc:docChgLst>
    <pc:chgData name="Sebastian Lorenz" userId="b4ddaa6b-c8bd-46a2-8b15-beb870e8b042" providerId="ADAL" clId="{0102F9C3-3853-46C9-B525-4956FBC724F3}"/>
    <pc:docChg chg="custSel addSld delSld modSld sldOrd modSection">
      <pc:chgData name="Sebastian Lorenz" userId="b4ddaa6b-c8bd-46a2-8b15-beb870e8b042" providerId="ADAL" clId="{0102F9C3-3853-46C9-B525-4956FBC724F3}" dt="2024-01-28T10:59:41.499" v="3197" actId="20577"/>
      <pc:docMkLst>
        <pc:docMk/>
      </pc:docMkLst>
      <pc:sldChg chg="del">
        <pc:chgData name="Sebastian Lorenz" userId="b4ddaa6b-c8bd-46a2-8b15-beb870e8b042" providerId="ADAL" clId="{0102F9C3-3853-46C9-B525-4956FBC724F3}" dt="2024-01-28T10:42:15.973" v="1941" actId="2696"/>
        <pc:sldMkLst>
          <pc:docMk/>
          <pc:sldMk cId="100728047" sldId="292"/>
        </pc:sldMkLst>
      </pc:sldChg>
      <pc:sldChg chg="modSp mod">
        <pc:chgData name="Sebastian Lorenz" userId="b4ddaa6b-c8bd-46a2-8b15-beb870e8b042" providerId="ADAL" clId="{0102F9C3-3853-46C9-B525-4956FBC724F3}" dt="2024-01-28T10:28:08.444" v="1088" actId="20577"/>
        <pc:sldMkLst>
          <pc:docMk/>
          <pc:sldMk cId="3749060612" sldId="294"/>
        </pc:sldMkLst>
        <pc:spChg chg="mod">
          <ac:chgData name="Sebastian Lorenz" userId="b4ddaa6b-c8bd-46a2-8b15-beb870e8b042" providerId="ADAL" clId="{0102F9C3-3853-46C9-B525-4956FBC724F3}" dt="2024-01-28T09:45:51.843" v="3" actId="20577"/>
          <ac:spMkLst>
            <pc:docMk/>
            <pc:sldMk cId="3749060612" sldId="294"/>
            <ac:spMk id="2" creationId="{390DE9C0-6345-C372-313F-E26C43239A15}"/>
          </ac:spMkLst>
        </pc:spChg>
        <pc:spChg chg="mod">
          <ac:chgData name="Sebastian Lorenz" userId="b4ddaa6b-c8bd-46a2-8b15-beb870e8b042" providerId="ADAL" clId="{0102F9C3-3853-46C9-B525-4956FBC724F3}" dt="2024-01-28T10:28:08.444" v="1088" actId="20577"/>
          <ac:spMkLst>
            <pc:docMk/>
            <pc:sldMk cId="3749060612" sldId="294"/>
            <ac:spMk id="3" creationId="{7171F73E-5A93-15B6-E001-CF68E91F7885}"/>
          </ac:spMkLst>
        </pc:spChg>
      </pc:sldChg>
      <pc:sldChg chg="modSp mod">
        <pc:chgData name="Sebastian Lorenz" userId="b4ddaa6b-c8bd-46a2-8b15-beb870e8b042" providerId="ADAL" clId="{0102F9C3-3853-46C9-B525-4956FBC724F3}" dt="2024-01-28T10:57:35.172" v="3063" actId="20577"/>
        <pc:sldMkLst>
          <pc:docMk/>
          <pc:sldMk cId="3522838496" sldId="295"/>
        </pc:sldMkLst>
        <pc:spChg chg="mod">
          <ac:chgData name="Sebastian Lorenz" userId="b4ddaa6b-c8bd-46a2-8b15-beb870e8b042" providerId="ADAL" clId="{0102F9C3-3853-46C9-B525-4956FBC724F3}" dt="2024-01-28T09:46:06.731" v="14" actId="20577"/>
          <ac:spMkLst>
            <pc:docMk/>
            <pc:sldMk cId="3522838496" sldId="295"/>
            <ac:spMk id="2" creationId="{377157D6-BD5B-246A-5E20-4AD36A3AA660}"/>
          </ac:spMkLst>
        </pc:spChg>
        <pc:spChg chg="mod">
          <ac:chgData name="Sebastian Lorenz" userId="b4ddaa6b-c8bd-46a2-8b15-beb870e8b042" providerId="ADAL" clId="{0102F9C3-3853-46C9-B525-4956FBC724F3}" dt="2024-01-28T10:57:35.172" v="3063" actId="20577"/>
          <ac:spMkLst>
            <pc:docMk/>
            <pc:sldMk cId="3522838496" sldId="295"/>
            <ac:spMk id="3" creationId="{1D022849-F30D-8CFF-F9A2-2A0784F2F8C9}"/>
          </ac:spMkLst>
        </pc:spChg>
      </pc:sldChg>
      <pc:sldChg chg="modSp add mod ord">
        <pc:chgData name="Sebastian Lorenz" userId="b4ddaa6b-c8bd-46a2-8b15-beb870e8b042" providerId="ADAL" clId="{0102F9C3-3853-46C9-B525-4956FBC724F3}" dt="2024-01-28T10:34:44.071" v="1535" actId="27636"/>
        <pc:sldMkLst>
          <pc:docMk/>
          <pc:sldMk cId="2328292" sldId="301"/>
        </pc:sldMkLst>
        <pc:spChg chg="mod">
          <ac:chgData name="Sebastian Lorenz" userId="b4ddaa6b-c8bd-46a2-8b15-beb870e8b042" providerId="ADAL" clId="{0102F9C3-3853-46C9-B525-4956FBC724F3}" dt="2024-01-28T09:45:55.737" v="6" actId="20577"/>
          <ac:spMkLst>
            <pc:docMk/>
            <pc:sldMk cId="2328292" sldId="301"/>
            <ac:spMk id="2" creationId="{390DE9C0-6345-C372-313F-E26C43239A15}"/>
          </ac:spMkLst>
        </pc:spChg>
        <pc:spChg chg="mod">
          <ac:chgData name="Sebastian Lorenz" userId="b4ddaa6b-c8bd-46a2-8b15-beb870e8b042" providerId="ADAL" clId="{0102F9C3-3853-46C9-B525-4956FBC724F3}" dt="2024-01-28T10:34:44.071" v="1535" actId="27636"/>
          <ac:spMkLst>
            <pc:docMk/>
            <pc:sldMk cId="2328292" sldId="301"/>
            <ac:spMk id="3" creationId="{7171F73E-5A93-15B6-E001-CF68E91F7885}"/>
          </ac:spMkLst>
        </pc:spChg>
      </pc:sldChg>
      <pc:sldChg chg="modSp add mod ord">
        <pc:chgData name="Sebastian Lorenz" userId="b4ddaa6b-c8bd-46a2-8b15-beb870e8b042" providerId="ADAL" clId="{0102F9C3-3853-46C9-B525-4956FBC724F3}" dt="2024-01-28T10:41:32.250" v="1940" actId="20577"/>
        <pc:sldMkLst>
          <pc:docMk/>
          <pc:sldMk cId="2212660294" sldId="302"/>
        </pc:sldMkLst>
        <pc:spChg chg="mod">
          <ac:chgData name="Sebastian Lorenz" userId="b4ddaa6b-c8bd-46a2-8b15-beb870e8b042" providerId="ADAL" clId="{0102F9C3-3853-46C9-B525-4956FBC724F3}" dt="2024-01-28T09:46:00.282" v="10" actId="20577"/>
          <ac:spMkLst>
            <pc:docMk/>
            <pc:sldMk cId="2212660294" sldId="302"/>
            <ac:spMk id="2" creationId="{390DE9C0-6345-C372-313F-E26C43239A15}"/>
          </ac:spMkLst>
        </pc:spChg>
        <pc:spChg chg="mod">
          <ac:chgData name="Sebastian Lorenz" userId="b4ddaa6b-c8bd-46a2-8b15-beb870e8b042" providerId="ADAL" clId="{0102F9C3-3853-46C9-B525-4956FBC724F3}" dt="2024-01-28T10:41:32.250" v="1940" actId="20577"/>
          <ac:spMkLst>
            <pc:docMk/>
            <pc:sldMk cId="2212660294" sldId="302"/>
            <ac:spMk id="3" creationId="{7171F73E-5A93-15B6-E001-CF68E91F7885}"/>
          </ac:spMkLst>
        </pc:spChg>
      </pc:sldChg>
      <pc:sldChg chg="modSp add mod">
        <pc:chgData name="Sebastian Lorenz" userId="b4ddaa6b-c8bd-46a2-8b15-beb870e8b042" providerId="ADAL" clId="{0102F9C3-3853-46C9-B525-4956FBC724F3}" dt="2024-01-28T10:59:41.499" v="3197" actId="20577"/>
        <pc:sldMkLst>
          <pc:docMk/>
          <pc:sldMk cId="3403071809" sldId="303"/>
        </pc:sldMkLst>
        <pc:spChg chg="mod">
          <ac:chgData name="Sebastian Lorenz" userId="b4ddaa6b-c8bd-46a2-8b15-beb870e8b042" providerId="ADAL" clId="{0102F9C3-3853-46C9-B525-4956FBC724F3}" dt="2024-01-28T09:46:15.140" v="16" actId="20577"/>
          <ac:spMkLst>
            <pc:docMk/>
            <pc:sldMk cId="3403071809" sldId="303"/>
            <ac:spMk id="2" creationId="{377157D6-BD5B-246A-5E20-4AD36A3AA660}"/>
          </ac:spMkLst>
        </pc:spChg>
        <pc:spChg chg="mod">
          <ac:chgData name="Sebastian Lorenz" userId="b4ddaa6b-c8bd-46a2-8b15-beb870e8b042" providerId="ADAL" clId="{0102F9C3-3853-46C9-B525-4956FBC724F3}" dt="2024-01-28T10:59:41.499" v="3197" actId="20577"/>
          <ac:spMkLst>
            <pc:docMk/>
            <pc:sldMk cId="3403071809" sldId="303"/>
            <ac:spMk id="3" creationId="{1D022849-F30D-8CFF-F9A2-2A0784F2F8C9}"/>
          </ac:spMkLst>
        </pc:spChg>
      </pc:sldChg>
      <pc:sldChg chg="addSp modSp new mod ord">
        <pc:chgData name="Sebastian Lorenz" userId="b4ddaa6b-c8bd-46a2-8b15-beb870e8b042" providerId="ADAL" clId="{0102F9C3-3853-46C9-B525-4956FBC724F3}" dt="2024-01-28T10:58:35.400" v="3148" actId="20577"/>
        <pc:sldMkLst>
          <pc:docMk/>
          <pc:sldMk cId="4294672144" sldId="304"/>
        </pc:sldMkLst>
        <pc:spChg chg="mod">
          <ac:chgData name="Sebastian Lorenz" userId="b4ddaa6b-c8bd-46a2-8b15-beb870e8b042" providerId="ADAL" clId="{0102F9C3-3853-46C9-B525-4956FBC724F3}" dt="2024-01-28T09:59:56.368" v="126" actId="20577"/>
          <ac:spMkLst>
            <pc:docMk/>
            <pc:sldMk cId="4294672144" sldId="304"/>
            <ac:spMk id="2" creationId="{0111BCB0-BBA6-3E4C-3FB2-C60BA327BDA8}"/>
          </ac:spMkLst>
        </pc:spChg>
        <pc:spChg chg="mod">
          <ac:chgData name="Sebastian Lorenz" userId="b4ddaa6b-c8bd-46a2-8b15-beb870e8b042" providerId="ADAL" clId="{0102F9C3-3853-46C9-B525-4956FBC724F3}" dt="2024-01-28T10:58:35.400" v="3148" actId="20577"/>
          <ac:spMkLst>
            <pc:docMk/>
            <pc:sldMk cId="4294672144" sldId="304"/>
            <ac:spMk id="3" creationId="{CF8EE57B-4A3D-7514-205E-5161D95501C2}"/>
          </ac:spMkLst>
        </pc:spChg>
        <pc:spChg chg="add mod">
          <ac:chgData name="Sebastian Lorenz" userId="b4ddaa6b-c8bd-46a2-8b15-beb870e8b042" providerId="ADAL" clId="{0102F9C3-3853-46C9-B525-4956FBC724F3}" dt="2024-01-28T10:10:27.383" v="509" actId="1076"/>
          <ac:spMkLst>
            <pc:docMk/>
            <pc:sldMk cId="4294672144" sldId="304"/>
            <ac:spMk id="7" creationId="{09A6B497-E4BB-6E2C-8B6D-53FAD423357C}"/>
          </ac:spMkLst>
        </pc:spChg>
        <pc:picChg chg="add mod">
          <ac:chgData name="Sebastian Lorenz" userId="b4ddaa6b-c8bd-46a2-8b15-beb870e8b042" providerId="ADAL" clId="{0102F9C3-3853-46C9-B525-4956FBC724F3}" dt="2024-01-28T10:05:25.369" v="251" actId="1076"/>
          <ac:picMkLst>
            <pc:docMk/>
            <pc:sldMk cId="4294672144" sldId="304"/>
            <ac:picMk id="6" creationId="{D95FAAF8-C40F-DBB1-8791-5AFB730C7BB2}"/>
          </ac:picMkLst>
        </pc:picChg>
      </pc:sldChg>
      <pc:sldChg chg="modSp new del mod">
        <pc:chgData name="Sebastian Lorenz" userId="b4ddaa6b-c8bd-46a2-8b15-beb870e8b042" providerId="ADAL" clId="{0102F9C3-3853-46C9-B525-4956FBC724F3}" dt="2024-01-28T10:58:57.715" v="3149" actId="2696"/>
        <pc:sldMkLst>
          <pc:docMk/>
          <pc:sldMk cId="2069207105" sldId="305"/>
        </pc:sldMkLst>
        <pc:spChg chg="mod">
          <ac:chgData name="Sebastian Lorenz" userId="b4ddaa6b-c8bd-46a2-8b15-beb870e8b042" providerId="ADAL" clId="{0102F9C3-3853-46C9-B525-4956FBC724F3}" dt="2024-01-28T10:36:46.131" v="1633" actId="20577"/>
          <ac:spMkLst>
            <pc:docMk/>
            <pc:sldMk cId="2069207105" sldId="305"/>
            <ac:spMk id="2" creationId="{DC8764C2-C529-77F7-4181-3E2AA35F63A9}"/>
          </ac:spMkLst>
        </pc:spChg>
        <pc:spChg chg="mod">
          <ac:chgData name="Sebastian Lorenz" userId="b4ddaa6b-c8bd-46a2-8b15-beb870e8b042" providerId="ADAL" clId="{0102F9C3-3853-46C9-B525-4956FBC724F3}" dt="2024-01-28T10:37:05.824" v="1680" actId="113"/>
          <ac:spMkLst>
            <pc:docMk/>
            <pc:sldMk cId="2069207105" sldId="305"/>
            <ac:spMk id="3" creationId="{51C1DECB-F239-4CDE-0C72-285C00E1A0DB}"/>
          </ac:spMkLst>
        </pc:spChg>
      </pc:sldChg>
    </pc:docChg>
  </pc:docChgLst>
  <pc:docChgLst>
    <pc:chgData name="David Bechler" userId="S::david.bechler@studium.uni-hamburg.de::52b230aa-b777-46bb-a20a-2bbbe27f2de1" providerId="AD" clId="Web-{3B863F95-461A-4B90-69C6-D20272E32A84}"/>
    <pc:docChg chg="modSld">
      <pc:chgData name="David Bechler" userId="S::david.bechler@studium.uni-hamburg.de::52b230aa-b777-46bb-a20a-2bbbe27f2de1" providerId="AD" clId="Web-{3B863F95-461A-4B90-69C6-D20272E32A84}" dt="2024-02-27T11:40:24.422" v="35" actId="20577"/>
      <pc:docMkLst>
        <pc:docMk/>
      </pc:docMkLst>
      <pc:sldChg chg="modSp">
        <pc:chgData name="David Bechler" userId="S::david.bechler@studium.uni-hamburg.de::52b230aa-b777-46bb-a20a-2bbbe27f2de1" providerId="AD" clId="Web-{3B863F95-461A-4B90-69C6-D20272E32A84}" dt="2024-02-27T11:40:24.422" v="35" actId="20577"/>
        <pc:sldMkLst>
          <pc:docMk/>
          <pc:sldMk cId="2248353927" sldId="256"/>
        </pc:sldMkLst>
        <pc:spChg chg="mod">
          <ac:chgData name="David Bechler" userId="S::david.bechler@studium.uni-hamburg.de::52b230aa-b777-46bb-a20a-2bbbe27f2de1" providerId="AD" clId="Web-{3B863F95-461A-4B90-69C6-D20272E32A84}" dt="2024-02-27T11:40:24.422" v="35" actId="20577"/>
          <ac:spMkLst>
            <pc:docMk/>
            <pc:sldMk cId="2248353927" sldId="256"/>
            <ac:spMk id="2" creationId="{2BEFA3F9-B888-F5A1-1C16-6242F4B9E5B2}"/>
          </ac:spMkLst>
        </pc:spChg>
        <pc:spChg chg="mod">
          <ac:chgData name="David Bechler" userId="S::david.bechler@studium.uni-hamburg.de::52b230aa-b777-46bb-a20a-2bbbe27f2de1" providerId="AD" clId="Web-{3B863F95-461A-4B90-69C6-D20272E32A84}" dt="2024-02-27T11:39:41.186" v="22" actId="20577"/>
          <ac:spMkLst>
            <pc:docMk/>
            <pc:sldMk cId="2248353927" sldId="256"/>
            <ac:spMk id="3" creationId="{500735C9-61CB-F473-996B-C81219E516D9}"/>
          </ac:spMkLst>
        </pc:spChg>
      </pc:sldChg>
    </pc:docChg>
  </pc:docChgLst>
  <pc:docChgLst>
    <pc:chgData name="David Bechler" userId="S::david.bechler@studium.uni-hamburg.de::52b230aa-b777-46bb-a20a-2bbbe27f2de1" providerId="AD" clId="Web-{FD4723B9-AEA6-66D1-DC7E-93018ECB90CB}"/>
    <pc:docChg chg="addSld modSld sldOrd modSection">
      <pc:chgData name="David Bechler" userId="S::david.bechler@studium.uni-hamburg.de::52b230aa-b777-46bb-a20a-2bbbe27f2de1" providerId="AD" clId="Web-{FD4723B9-AEA6-66D1-DC7E-93018ECB90CB}" dt="2024-02-27T13:24:36.491" v="25" actId="20577"/>
      <pc:docMkLst>
        <pc:docMk/>
      </pc:docMkLst>
      <pc:sldChg chg="modSp new ord">
        <pc:chgData name="David Bechler" userId="S::david.bechler@studium.uni-hamburg.de::52b230aa-b777-46bb-a20a-2bbbe27f2de1" providerId="AD" clId="Web-{FD4723B9-AEA6-66D1-DC7E-93018ECB90CB}" dt="2024-02-27T13:24:36.491" v="25" actId="20577"/>
        <pc:sldMkLst>
          <pc:docMk/>
          <pc:sldMk cId="3385515327" sldId="307"/>
        </pc:sldMkLst>
        <pc:spChg chg="mod">
          <ac:chgData name="David Bechler" userId="S::david.bechler@studium.uni-hamburg.de::52b230aa-b777-46bb-a20a-2bbbe27f2de1" providerId="AD" clId="Web-{FD4723B9-AEA6-66D1-DC7E-93018ECB90CB}" dt="2024-02-27T13:23:59.865" v="5" actId="1076"/>
          <ac:spMkLst>
            <pc:docMk/>
            <pc:sldMk cId="3385515327" sldId="307"/>
            <ac:spMk id="2" creationId="{0215D38B-6CD8-CC22-CA39-DF476AC84B4F}"/>
          </ac:spMkLst>
        </pc:spChg>
        <pc:spChg chg="mod">
          <ac:chgData name="David Bechler" userId="S::david.bechler@studium.uni-hamburg.de::52b230aa-b777-46bb-a20a-2bbbe27f2de1" providerId="AD" clId="Web-{FD4723B9-AEA6-66D1-DC7E-93018ECB90CB}" dt="2024-02-27T13:24:36.491" v="25" actId="20577"/>
          <ac:spMkLst>
            <pc:docMk/>
            <pc:sldMk cId="3385515327" sldId="307"/>
            <ac:spMk id="3" creationId="{F70120E8-B9F5-4272-6A3C-A5C33E145E26}"/>
          </ac:spMkLst>
        </pc:spChg>
      </pc:sldChg>
    </pc:docChg>
  </pc:docChgLst>
  <pc:docChgLst>
    <pc:chgData name="David Bechler" userId="S::david.bechler@studium.uni-hamburg.de::52b230aa-b777-46bb-a20a-2bbbe27f2de1" providerId="AD" clId="Web-{01E8A6C9-C21A-C91B-F3AF-03848B0AF20F}"/>
    <pc:docChg chg="modSld">
      <pc:chgData name="David Bechler" userId="S::david.bechler@studium.uni-hamburg.de::52b230aa-b777-46bb-a20a-2bbbe27f2de1" providerId="AD" clId="Web-{01E8A6C9-C21A-C91B-F3AF-03848B0AF20F}" dt="2024-04-29T12:19:51.007" v="0" actId="20577"/>
      <pc:docMkLst>
        <pc:docMk/>
      </pc:docMkLst>
      <pc:sldChg chg="modSp">
        <pc:chgData name="David Bechler" userId="S::david.bechler@studium.uni-hamburg.de::52b230aa-b777-46bb-a20a-2bbbe27f2de1" providerId="AD" clId="Web-{01E8A6C9-C21A-C91B-F3AF-03848B0AF20F}" dt="2024-04-29T12:19:51.007" v="0" actId="20577"/>
        <pc:sldMkLst>
          <pc:docMk/>
          <pc:sldMk cId="180572367" sldId="317"/>
        </pc:sldMkLst>
        <pc:spChg chg="mod">
          <ac:chgData name="David Bechler" userId="S::david.bechler@studium.uni-hamburg.de::52b230aa-b777-46bb-a20a-2bbbe27f2de1" providerId="AD" clId="Web-{01E8A6C9-C21A-C91B-F3AF-03848B0AF20F}" dt="2024-04-29T12:19:51.007" v="0" actId="20577"/>
          <ac:spMkLst>
            <pc:docMk/>
            <pc:sldMk cId="180572367" sldId="317"/>
            <ac:spMk id="3" creationId="{FFD93E21-C408-F71D-3EE0-ACFF291F3BB5}"/>
          </ac:spMkLst>
        </pc:spChg>
      </pc:sldChg>
    </pc:docChg>
  </pc:docChgLst>
  <pc:docChgLst>
    <pc:chgData name="Sebastian Lorenz" userId="b4ddaa6b-c8bd-46a2-8b15-beb870e8b042" providerId="ADAL" clId="{0E91509B-DC23-4D8E-B7C2-E55C34648C25}"/>
    <pc:docChg chg="modSld">
      <pc:chgData name="Sebastian Lorenz" userId="b4ddaa6b-c8bd-46a2-8b15-beb870e8b042" providerId="ADAL" clId="{0E91509B-DC23-4D8E-B7C2-E55C34648C25}" dt="2024-01-22T08:50:57.472" v="56" actId="20577"/>
      <pc:docMkLst>
        <pc:docMk/>
      </pc:docMkLst>
      <pc:sldChg chg="modSp mod">
        <pc:chgData name="Sebastian Lorenz" userId="b4ddaa6b-c8bd-46a2-8b15-beb870e8b042" providerId="ADAL" clId="{0E91509B-DC23-4D8E-B7C2-E55C34648C25}" dt="2024-01-22T08:50:57.472" v="56" actId="20577"/>
        <pc:sldMkLst>
          <pc:docMk/>
          <pc:sldMk cId="2880231392" sldId="291"/>
        </pc:sldMkLst>
        <pc:spChg chg="mod">
          <ac:chgData name="Sebastian Lorenz" userId="b4ddaa6b-c8bd-46a2-8b15-beb870e8b042" providerId="ADAL" clId="{0E91509B-DC23-4D8E-B7C2-E55C34648C25}" dt="2024-01-22T08:50:57.472" v="56" actId="20577"/>
          <ac:spMkLst>
            <pc:docMk/>
            <pc:sldMk cId="2880231392" sldId="291"/>
            <ac:spMk id="2" creationId="{B71A7349-C0BF-F009-A95A-1319168B51B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dirty="0">
              <a:latin typeface="Calibri" panose="020F0502020204030204" pitchFamily="34" charset="0"/>
            </a:endParaRPr>
          </a:p>
        </p:txBody>
      </p:sp>
      <p:sp>
        <p:nvSpPr>
          <p:cNvPr id="3" name="Datumsplatzhalt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8322579-3BCF-D748-A2B1-13C370832227}" type="datetimeFigureOut">
              <a:rPr lang="de-DE" smtClean="0">
                <a:latin typeface="Calibri" panose="020F0502020204030204" pitchFamily="34" charset="0"/>
              </a:rPr>
              <a:t>12.05.2025</a:t>
            </a:fld>
            <a:endParaRPr lang="de-DE" dirty="0">
              <a:latin typeface="Calibri" panose="020F0502020204030204" pitchFamily="34" charset="0"/>
            </a:endParaRPr>
          </a:p>
        </p:txBody>
      </p:sp>
      <p:sp>
        <p:nvSpPr>
          <p:cNvPr id="4" name="Fußzeilenplatzhalt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dirty="0">
              <a:latin typeface="Calibri" panose="020F0502020204030204" pitchFamily="34" charset="0"/>
            </a:endParaRPr>
          </a:p>
        </p:txBody>
      </p:sp>
      <p:sp>
        <p:nvSpPr>
          <p:cNvPr id="5" name="Foliennummernplatzhalt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24D7AD7-FD44-8444-A38A-7B8FFD50E3B1}" type="slidenum">
              <a:rPr lang="de-DE" smtClean="0">
                <a:latin typeface="Calibri" panose="020F0502020204030204" pitchFamily="34" charset="0"/>
              </a:rPr>
              <a:t>‹Nr.›</a:t>
            </a:fld>
            <a:endParaRPr lang="de-DE" dirty="0">
              <a:latin typeface="Calibri" panose="020F0502020204030204" pitchFamily="34" charset="0"/>
            </a:endParaRPr>
          </a:p>
        </p:txBody>
      </p:sp>
    </p:spTree>
    <p:extLst>
      <p:ext uri="{BB962C8B-B14F-4D97-AF65-F5344CB8AC3E}">
        <p14:creationId xmlns:p14="http://schemas.microsoft.com/office/powerpoint/2010/main" val="355342631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Calibri" panose="020F0502020204030204" pitchFamily="34" charset="0"/>
              </a:defRPr>
            </a:lvl1pPr>
          </a:lstStyle>
          <a:p>
            <a:endParaRPr lang="de-DE" dirty="0"/>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Calibri" panose="020F0502020204030204" pitchFamily="34" charset="0"/>
              </a:defRPr>
            </a:lvl1pPr>
          </a:lstStyle>
          <a:p>
            <a:fld id="{B2E59258-C19A-D949-846D-8B6CB38182F3}" type="datetimeFigureOut">
              <a:rPr lang="de-DE" smtClean="0"/>
              <a:pPr/>
              <a:t>12.05.2025</a:t>
            </a:fld>
            <a:endParaRPr lang="de-DE" dirty="0"/>
          </a:p>
        </p:txBody>
      </p:sp>
      <p:sp>
        <p:nvSpPr>
          <p:cNvPr id="4" name="Folienbildplatzhalt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de-DE" dirty="0"/>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Calibri" panose="020F0502020204030204" pitchFamily="34" charset="0"/>
              </a:defRPr>
            </a:lvl1pPr>
          </a:lstStyle>
          <a:p>
            <a:endParaRPr lang="de-DE" dirty="0"/>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Calibri" panose="020F0502020204030204" pitchFamily="34" charset="0"/>
              </a:defRPr>
            </a:lvl1pPr>
          </a:lstStyle>
          <a:p>
            <a:fld id="{3C606240-9D1C-3843-B28E-77756B6151FD}" type="slidenum">
              <a:rPr lang="de-DE" smtClean="0"/>
              <a:pPr/>
              <a:t>‹Nr.›</a:t>
            </a:fld>
            <a:endParaRPr lang="de-DE" dirty="0"/>
          </a:p>
        </p:txBody>
      </p:sp>
    </p:spTree>
    <p:extLst>
      <p:ext uri="{BB962C8B-B14F-4D97-AF65-F5344CB8AC3E}">
        <p14:creationId xmlns:p14="http://schemas.microsoft.com/office/powerpoint/2010/main" val="103427113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Calibri" panose="020F0502020204030204" pitchFamily="34" charset="0"/>
        <a:ea typeface="+mn-ea"/>
        <a:cs typeface="+mn-cs"/>
      </a:defRPr>
    </a:lvl1pPr>
    <a:lvl2pPr marL="457200" algn="l" defTabSz="457200" rtl="0" eaLnBrk="1" latinLnBrk="0" hangingPunct="1">
      <a:defRPr sz="1200" kern="1200">
        <a:solidFill>
          <a:schemeClr val="tx1"/>
        </a:solidFill>
        <a:latin typeface="Calibri" panose="020F0502020204030204" pitchFamily="34" charset="0"/>
        <a:ea typeface="+mn-ea"/>
        <a:cs typeface="+mn-cs"/>
      </a:defRPr>
    </a:lvl2pPr>
    <a:lvl3pPr marL="914400" algn="l" defTabSz="457200" rtl="0" eaLnBrk="1" latinLnBrk="0" hangingPunct="1">
      <a:defRPr sz="1200" kern="1200">
        <a:solidFill>
          <a:schemeClr val="tx1"/>
        </a:solidFill>
        <a:latin typeface="Calibri" panose="020F0502020204030204" pitchFamily="34" charset="0"/>
        <a:ea typeface="+mn-ea"/>
        <a:cs typeface="+mn-cs"/>
      </a:defRPr>
    </a:lvl3pPr>
    <a:lvl4pPr marL="1371600" algn="l" defTabSz="457200" rtl="0" eaLnBrk="1" latinLnBrk="0" hangingPunct="1">
      <a:defRPr sz="1200" kern="1200">
        <a:solidFill>
          <a:schemeClr val="tx1"/>
        </a:solidFill>
        <a:latin typeface="Calibri" panose="020F0502020204030204" pitchFamily="34" charset="0"/>
        <a:ea typeface="+mn-ea"/>
        <a:cs typeface="+mn-cs"/>
      </a:defRPr>
    </a:lvl4pPr>
    <a:lvl5pPr marL="1828800" algn="l" defTabSz="457200" rtl="0" eaLnBrk="1" latinLnBrk="0" hangingPunct="1">
      <a:defRPr sz="1200" kern="1200">
        <a:solidFill>
          <a:schemeClr val="tx1"/>
        </a:solidFill>
        <a:latin typeface="Calibri" panose="020F0502020204030204" pitchFamily="34" charset="0"/>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elfolie_Bild_vollflächig">
    <p:spTree>
      <p:nvGrpSpPr>
        <p:cNvPr id="1" name=""/>
        <p:cNvGrpSpPr/>
        <p:nvPr/>
      </p:nvGrpSpPr>
      <p:grpSpPr>
        <a:xfrm>
          <a:off x="0" y="0"/>
          <a:ext cx="0" cy="0"/>
          <a:chOff x="0" y="0"/>
          <a:chExt cx="0" cy="0"/>
        </a:xfrm>
      </p:grpSpPr>
      <p:sp>
        <p:nvSpPr>
          <p:cNvPr id="10" name="Textplatzhalter 13">
            <a:extLst>
              <a:ext uri="{FF2B5EF4-FFF2-40B4-BE49-F238E27FC236}">
                <a16:creationId xmlns:a16="http://schemas.microsoft.com/office/drawing/2014/main" id="{8BBFB6AB-BD0D-CB4B-9728-6AD2FDB3D493}"/>
              </a:ext>
            </a:extLst>
          </p:cNvPr>
          <p:cNvSpPr>
            <a:spLocks noGrp="1"/>
          </p:cNvSpPr>
          <p:nvPr>
            <p:ph type="body" sz="quarter" idx="10" hasCustomPrompt="1"/>
          </p:nvPr>
        </p:nvSpPr>
        <p:spPr>
          <a:xfrm>
            <a:off x="250824" y="3579862"/>
            <a:ext cx="4681215" cy="370800"/>
          </a:xfrm>
          <a:prstGeom prst="rect">
            <a:avLst/>
          </a:prstGeom>
        </p:spPr>
        <p:txBody>
          <a:bodyPr vert="horz"/>
          <a:lstStyle>
            <a:lvl1pPr marL="0" indent="0">
              <a:buNone/>
              <a:defRPr sz="1800" b="0" i="0">
                <a:solidFill>
                  <a:schemeClr val="tx1"/>
                </a:solidFill>
                <a:latin typeface="Calibri" panose="020F0502020204030204" pitchFamily="34" charset="0"/>
                <a:cs typeface="Calibri" panose="020F0502020204030204" pitchFamily="34" charset="0"/>
              </a:defRPr>
            </a:lvl1pPr>
            <a:lvl2pPr marL="457200" indent="0">
              <a:buNone/>
              <a:defRPr sz="2000">
                <a:solidFill>
                  <a:srgbClr val="FFFFFF"/>
                </a:solidFill>
                <a:latin typeface="TheSans Uhh Bold Caps"/>
                <a:cs typeface="TheSans Uhh Bold Caps"/>
              </a:defRPr>
            </a:lvl2pPr>
            <a:lvl3pPr marL="914400" indent="0">
              <a:buNone/>
              <a:defRPr sz="2000">
                <a:solidFill>
                  <a:srgbClr val="FFFFFF"/>
                </a:solidFill>
                <a:latin typeface="TheSans Uhh Bold Caps"/>
                <a:cs typeface="TheSans Uhh Bold Caps"/>
              </a:defRPr>
            </a:lvl3pPr>
            <a:lvl4pPr marL="1371600" indent="0">
              <a:buNone/>
              <a:defRPr sz="2000">
                <a:solidFill>
                  <a:srgbClr val="FFFFFF"/>
                </a:solidFill>
                <a:latin typeface="TheSans Uhh Bold Caps"/>
                <a:cs typeface="TheSans Uhh Bold Caps"/>
              </a:defRPr>
            </a:lvl4pPr>
            <a:lvl5pPr marL="1828800" indent="0">
              <a:buNone/>
              <a:defRPr sz="2000">
                <a:solidFill>
                  <a:srgbClr val="FFFFFF"/>
                </a:solidFill>
                <a:latin typeface="TheSans Uhh Bold Caps"/>
                <a:cs typeface="TheSans Uhh Bold Caps"/>
              </a:defRPr>
            </a:lvl5pPr>
          </a:lstStyle>
          <a:p>
            <a:pPr lvl="0"/>
            <a:r>
              <a:rPr lang="de-DE"/>
              <a:t>Name des Referenten/der Referentin</a:t>
            </a:r>
          </a:p>
        </p:txBody>
      </p:sp>
      <p:sp>
        <p:nvSpPr>
          <p:cNvPr id="9" name="Titel 1">
            <a:extLst>
              <a:ext uri="{FF2B5EF4-FFF2-40B4-BE49-F238E27FC236}">
                <a16:creationId xmlns:a16="http://schemas.microsoft.com/office/drawing/2014/main" id="{EF3FFAF6-38B4-EC48-808A-73D35839C283}"/>
              </a:ext>
            </a:extLst>
          </p:cNvPr>
          <p:cNvSpPr>
            <a:spLocks noGrp="1"/>
          </p:cNvSpPr>
          <p:nvPr>
            <p:ph type="title" hasCustomPrompt="1"/>
          </p:nvPr>
        </p:nvSpPr>
        <p:spPr>
          <a:xfrm>
            <a:off x="251520" y="3994928"/>
            <a:ext cx="8096400" cy="1015200"/>
          </a:xfrm>
          <a:prstGeom prst="rect">
            <a:avLst/>
          </a:prstGeom>
        </p:spPr>
        <p:txBody>
          <a:bodyPr/>
          <a:lstStyle>
            <a:lvl1pPr algn="l">
              <a:defRPr sz="3000" b="1" i="0">
                <a:solidFill>
                  <a:schemeClr val="tx1"/>
                </a:solidFill>
                <a:latin typeface="Calibri" panose="020F0502020204030204" pitchFamily="34" charset="0"/>
                <a:cs typeface="Calibri" panose="020F0502020204030204" pitchFamily="34" charset="0"/>
              </a:defRPr>
            </a:lvl1pPr>
          </a:lstStyle>
          <a:p>
            <a:r>
              <a:rPr lang="de-DE"/>
              <a:t>Dies ist ein Blindtext. Hier steht die Headline oder der Name der Veranstaltung</a:t>
            </a:r>
          </a:p>
        </p:txBody>
      </p:sp>
      <p:pic>
        <p:nvPicPr>
          <p:cNvPr id="7" name="background-84678_1920.jpg">
            <a:extLs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a:fillRect/>
          </a:stretch>
        </p:blipFill>
        <p:spPr>
          <a:xfrm>
            <a:off x="0" y="1052006"/>
            <a:ext cx="9144000" cy="2455847"/>
          </a:xfrm>
          <a:prstGeom prst="rect">
            <a:avLst/>
          </a:prstGeom>
        </p:spPr>
      </p:pic>
      <p:sp>
        <p:nvSpPr>
          <p:cNvPr id="8" name="Bildplatzhalter 6"/>
          <p:cNvSpPr>
            <a:spLocks noGrp="1"/>
          </p:cNvSpPr>
          <p:nvPr>
            <p:ph type="pic" sz="quarter" idx="11" hasCustomPrompt="1"/>
          </p:nvPr>
        </p:nvSpPr>
        <p:spPr>
          <a:xfrm>
            <a:off x="0" y="1052007"/>
            <a:ext cx="9144000" cy="2455846"/>
          </a:xfrm>
          <a:prstGeom prst="rect">
            <a:avLst/>
          </a:prstGeom>
        </p:spPr>
        <p:txBody>
          <a:bodyPr>
            <a:normAutofit/>
          </a:bodyPr>
          <a:lstStyle>
            <a:lvl1pPr marL="0" indent="0">
              <a:buNone/>
              <a:defRPr sz="1400">
                <a:solidFill>
                  <a:srgbClr val="FFFFFF"/>
                </a:solidFill>
                <a:latin typeface="Calibri" panose="020F0502020204030204" pitchFamily="34" charset="0"/>
              </a:defRPr>
            </a:lvl1pPr>
          </a:lstStyle>
          <a:p>
            <a:r>
              <a:rPr lang="de-DE" dirty="0"/>
              <a:t>Bild einfügen und mit Alternativtext versehen</a:t>
            </a:r>
          </a:p>
        </p:txBody>
      </p:sp>
      <p:cxnSp>
        <p:nvCxnSpPr>
          <p:cNvPr id="11" name="Gerade Verbindung 10">
            <a:extLst>
              <a:ext uri="{C183D7F6-B498-43B3-948B-1728B52AA6E4}">
                <adec:decorative xmlns:adec="http://schemas.microsoft.com/office/drawing/2017/decorative" val="1"/>
              </a:ext>
            </a:extLst>
          </p:cNvPr>
          <p:cNvCxnSpPr/>
          <p:nvPr userDrawn="1"/>
        </p:nvCxnSpPr>
        <p:spPr>
          <a:xfrm>
            <a:off x="0" y="3988132"/>
            <a:ext cx="8172400" cy="0"/>
          </a:xfrm>
          <a:prstGeom prst="line">
            <a:avLst/>
          </a:prstGeom>
          <a:noFill/>
          <a:ln w="38100" cap="flat" cmpd="sng" algn="ctr">
            <a:solidFill>
              <a:schemeClr val="tx1"/>
            </a:solidFill>
            <a:prstDash val="solid"/>
          </a:ln>
          <a:effectLst/>
        </p:spPr>
      </p:cxnSp>
    </p:spTree>
    <p:extLst>
      <p:ext uri="{BB962C8B-B14F-4D97-AF65-F5344CB8AC3E}">
        <p14:creationId xmlns:p14="http://schemas.microsoft.com/office/powerpoint/2010/main" val="570804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f_Headline_Text_und_Bild">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214768" y="1203598"/>
            <a:ext cx="8533695" cy="503882"/>
          </a:xfrm>
          <a:prstGeom prst="rect">
            <a:avLst/>
          </a:prstGeom>
        </p:spPr>
        <p:txBody>
          <a:bodyPr/>
          <a:lstStyle>
            <a:lvl1pPr marL="0" marR="0" indent="0" algn="l" defTabSz="457200" rtl="0" eaLnBrk="1" fontAlgn="auto" latinLnBrk="0" hangingPunct="1">
              <a:lnSpc>
                <a:spcPct val="100000"/>
              </a:lnSpc>
              <a:spcBef>
                <a:spcPct val="0"/>
              </a:spcBef>
              <a:spcAft>
                <a:spcPts val="0"/>
              </a:spcAft>
              <a:buClrTx/>
              <a:buSzTx/>
              <a:buFontTx/>
              <a:buNone/>
              <a:tabLst/>
              <a:defRPr sz="2600" b="1" i="0">
                <a:solidFill>
                  <a:schemeClr val="tx1"/>
                </a:solidFill>
                <a:latin typeface="Calibri" panose="020F0502020204030204" pitchFamily="34" charset="0"/>
                <a:cs typeface="Calibri" panose="020F0502020204030204" pitchFamily="34" charset="0"/>
              </a:defRPr>
            </a:lvl1pPr>
          </a:lstStyle>
          <a:p>
            <a:r>
              <a:rPr lang="de-DE"/>
              <a:t>Hier steht die Folien-Überschrift</a:t>
            </a:r>
          </a:p>
        </p:txBody>
      </p:sp>
      <p:sp>
        <p:nvSpPr>
          <p:cNvPr id="11" name="Textplatzhalter 9"/>
          <p:cNvSpPr>
            <a:spLocks noGrp="1"/>
          </p:cNvSpPr>
          <p:nvPr>
            <p:ph type="body" sz="quarter" idx="14"/>
          </p:nvPr>
        </p:nvSpPr>
        <p:spPr>
          <a:xfrm>
            <a:off x="214770" y="1779662"/>
            <a:ext cx="4171028" cy="2880320"/>
          </a:xfrm>
          <a:prstGeom prst="rect">
            <a:avLst/>
          </a:prstGeom>
        </p:spPr>
        <p:txBody>
          <a:bodyPr>
            <a:normAutofit/>
          </a:bodyPr>
          <a:lstStyle>
            <a:lvl1pPr marL="0" indent="0">
              <a:buNone/>
              <a:defRPr sz="2000">
                <a:latin typeface="Calibri" panose="020F0502020204030204" pitchFamily="34" charset="0"/>
              </a:defRPr>
            </a:lvl1pPr>
            <a:lvl2pPr>
              <a:defRPr sz="2600">
                <a:latin typeface="TheSans UHH Bold Caps"/>
              </a:defRPr>
            </a:lvl2pPr>
            <a:lvl3pPr>
              <a:defRPr sz="2600">
                <a:latin typeface="TheSans UHH Bold Caps"/>
              </a:defRPr>
            </a:lvl3pPr>
            <a:lvl4pPr>
              <a:defRPr sz="2600">
                <a:latin typeface="TheSans UHH Bold Caps"/>
              </a:defRPr>
            </a:lvl4pPr>
            <a:lvl5pPr>
              <a:defRPr sz="2600">
                <a:latin typeface="TheSans UHH Bold Caps"/>
              </a:defRPr>
            </a:lvl5pPr>
          </a:lstStyle>
          <a:p>
            <a:pPr lvl="0"/>
            <a:r>
              <a:rPr lang="de-DE"/>
              <a:t>Mastertextformat bearbeiten</a:t>
            </a:r>
          </a:p>
        </p:txBody>
      </p:sp>
      <p:sp>
        <p:nvSpPr>
          <p:cNvPr id="14" name="Bildplatzhalter 6"/>
          <p:cNvSpPr>
            <a:spLocks noGrp="1"/>
          </p:cNvSpPr>
          <p:nvPr>
            <p:ph type="pic" sz="quarter" idx="15" hasCustomPrompt="1"/>
          </p:nvPr>
        </p:nvSpPr>
        <p:spPr>
          <a:xfrm>
            <a:off x="4572000" y="1779662"/>
            <a:ext cx="4572000" cy="2879651"/>
          </a:xfrm>
          <a:prstGeom prst="rect">
            <a:avLst/>
          </a:prstGeom>
        </p:spPr>
        <p:txBody>
          <a:bodyPr>
            <a:normAutofit/>
          </a:bodyPr>
          <a:lstStyle>
            <a:lvl1pPr marL="0" indent="0">
              <a:buNone/>
              <a:defRPr sz="1400" b="0" i="0">
                <a:latin typeface="Calibri" panose="020F0502020204030204" pitchFamily="34" charset="0"/>
              </a:defRPr>
            </a:lvl1pPr>
          </a:lstStyle>
          <a:p>
            <a:r>
              <a:rPr lang="de-DE" dirty="0"/>
              <a:t>Bild einfügen und mit Alternativtext versehen</a:t>
            </a:r>
          </a:p>
        </p:txBody>
      </p:sp>
      <p:cxnSp>
        <p:nvCxnSpPr>
          <p:cNvPr id="6" name="Gerade Verbindung 5">
            <a:extLst>
              <a:ext uri="{C183D7F6-B498-43B3-948B-1728B52AA6E4}">
                <adec:decorative xmlns:adec="http://schemas.microsoft.com/office/drawing/2017/decorative" val="1"/>
              </a:ext>
            </a:extLst>
          </p:cNvPr>
          <p:cNvCxnSpPr/>
          <p:nvPr userDrawn="1"/>
        </p:nvCxnSpPr>
        <p:spPr>
          <a:xfrm>
            <a:off x="0" y="1059582"/>
            <a:ext cx="9144000" cy="0"/>
          </a:xfrm>
          <a:prstGeom prst="line">
            <a:avLst/>
          </a:prstGeom>
          <a:ln w="25400">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3" name="Datumsplatzhalter 2">
            <a:extLst>
              <a:ext uri="{FF2B5EF4-FFF2-40B4-BE49-F238E27FC236}">
                <a16:creationId xmlns:a16="http://schemas.microsoft.com/office/drawing/2014/main" id="{C7D51EC7-430C-D54B-BB14-BFC0D4B86EAE}"/>
              </a:ext>
            </a:extLst>
          </p:cNvPr>
          <p:cNvSpPr>
            <a:spLocks noGrp="1"/>
          </p:cNvSpPr>
          <p:nvPr>
            <p:ph type="dt" sz="half" idx="16"/>
          </p:nvPr>
        </p:nvSpPr>
        <p:spPr/>
        <p:txBody>
          <a:bodyPr/>
          <a:lstStyle/>
          <a:p>
            <a:fld id="{B87BBD69-0BB4-4BF9-8FA3-1790EF40E038}" type="datetime1">
              <a:rPr lang="de-DE" smtClean="0"/>
              <a:t>12.05.2025</a:t>
            </a:fld>
            <a:endParaRPr lang="de-DE" dirty="0"/>
          </a:p>
        </p:txBody>
      </p:sp>
      <p:sp>
        <p:nvSpPr>
          <p:cNvPr id="4" name="Fußzeilenplatzhalter 3">
            <a:extLst>
              <a:ext uri="{FF2B5EF4-FFF2-40B4-BE49-F238E27FC236}">
                <a16:creationId xmlns:a16="http://schemas.microsoft.com/office/drawing/2014/main" id="{B4BC1399-E221-E348-817F-A1570F7D90C9}"/>
              </a:ext>
            </a:extLst>
          </p:cNvPr>
          <p:cNvSpPr>
            <a:spLocks noGrp="1"/>
          </p:cNvSpPr>
          <p:nvPr>
            <p:ph type="ftr" sz="quarter" idx="17"/>
          </p:nvPr>
        </p:nvSpPr>
        <p:spPr/>
        <p:txBody>
          <a:bodyPr/>
          <a:lstStyle>
            <a:lvl1pPr>
              <a:defRPr>
                <a:latin typeface="Calibri" panose="020F0502020204030204" pitchFamily="34" charset="0"/>
              </a:defRPr>
            </a:lvl1pPr>
          </a:lstStyle>
          <a:p>
            <a:r>
              <a:rPr lang="de-DE" dirty="0"/>
              <a:t>Mark Spektor, IGK 2</a:t>
            </a:r>
          </a:p>
        </p:txBody>
      </p:sp>
      <p:sp>
        <p:nvSpPr>
          <p:cNvPr id="5" name="Foliennummernplatzhalter 4">
            <a:extLst>
              <a:ext uri="{FF2B5EF4-FFF2-40B4-BE49-F238E27FC236}">
                <a16:creationId xmlns:a16="http://schemas.microsoft.com/office/drawing/2014/main" id="{1B8745DF-4F7A-C843-98DC-DCD98DD01097}"/>
              </a:ext>
            </a:extLst>
          </p:cNvPr>
          <p:cNvSpPr>
            <a:spLocks noGrp="1"/>
          </p:cNvSpPr>
          <p:nvPr>
            <p:ph type="sldNum" sz="quarter" idx="18"/>
          </p:nvPr>
        </p:nvSpPr>
        <p:spPr/>
        <p:txBody>
          <a:bodyPr/>
          <a:lstStyle>
            <a:lvl1pPr>
              <a:defRPr>
                <a:latin typeface="Calibri" panose="020F0502020204030204" pitchFamily="34" charset="0"/>
              </a:defRPr>
            </a:lvl1pPr>
          </a:lstStyle>
          <a:p>
            <a:fld id="{3E01A2B2-10AD-754B-9B4C-E5B6FED423D0}" type="slidenum">
              <a:rPr lang="de-DE" smtClean="0"/>
              <a:pPr/>
              <a:t>‹Nr.›</a:t>
            </a:fld>
            <a:endParaRPr lang="de-DE" dirty="0"/>
          </a:p>
        </p:txBody>
      </p:sp>
    </p:spTree>
    <p:extLst>
      <p:ext uri="{BB962C8B-B14F-4D97-AF65-F5344CB8AC3E}">
        <p14:creationId xmlns:p14="http://schemas.microsoft.com/office/powerpoint/2010/main" val="38184794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4g_Headline_Bild_und_Tex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214768" y="1203598"/>
            <a:ext cx="8533695" cy="503882"/>
          </a:xfrm>
          <a:prstGeom prst="rect">
            <a:avLst/>
          </a:prstGeom>
        </p:spPr>
        <p:txBody>
          <a:bodyPr/>
          <a:lstStyle>
            <a:lvl1pPr marL="0" marR="0" indent="0" algn="l" defTabSz="457200" rtl="0" eaLnBrk="1" fontAlgn="auto" latinLnBrk="0" hangingPunct="1">
              <a:lnSpc>
                <a:spcPct val="100000"/>
              </a:lnSpc>
              <a:spcBef>
                <a:spcPct val="0"/>
              </a:spcBef>
              <a:spcAft>
                <a:spcPts val="0"/>
              </a:spcAft>
              <a:buClrTx/>
              <a:buSzTx/>
              <a:buFontTx/>
              <a:buNone/>
              <a:tabLst/>
              <a:defRPr sz="2600" b="1" i="0">
                <a:solidFill>
                  <a:schemeClr val="tx1"/>
                </a:solidFill>
                <a:latin typeface="Calibri" panose="020F0502020204030204" pitchFamily="34" charset="0"/>
                <a:cs typeface="Calibri" panose="020F0502020204030204" pitchFamily="34" charset="0"/>
              </a:defRPr>
            </a:lvl1pPr>
          </a:lstStyle>
          <a:p>
            <a:r>
              <a:rPr lang="de-DE"/>
              <a:t>Hier steht die Folien-Überschrift</a:t>
            </a:r>
          </a:p>
        </p:txBody>
      </p:sp>
      <p:sp>
        <p:nvSpPr>
          <p:cNvPr id="14" name="Bildplatzhalter 6"/>
          <p:cNvSpPr>
            <a:spLocks noGrp="1"/>
          </p:cNvSpPr>
          <p:nvPr>
            <p:ph type="pic" sz="quarter" idx="15" hasCustomPrompt="1"/>
          </p:nvPr>
        </p:nvSpPr>
        <p:spPr>
          <a:xfrm>
            <a:off x="214768" y="1779662"/>
            <a:ext cx="4171028" cy="2879651"/>
          </a:xfrm>
          <a:prstGeom prst="rect">
            <a:avLst/>
          </a:prstGeom>
        </p:spPr>
        <p:txBody>
          <a:bodyPr>
            <a:normAutofit/>
          </a:bodyPr>
          <a:lstStyle>
            <a:lvl1pPr marL="0" indent="0">
              <a:buNone/>
              <a:defRPr sz="1400" b="0" i="0">
                <a:latin typeface="Calibri" panose="020F0502020204030204" pitchFamily="34" charset="0"/>
              </a:defRPr>
            </a:lvl1pPr>
          </a:lstStyle>
          <a:p>
            <a:r>
              <a:rPr lang="de-DE" dirty="0"/>
              <a:t>Bild einfügen und mit Alternativtext versehen</a:t>
            </a:r>
          </a:p>
        </p:txBody>
      </p:sp>
      <p:sp>
        <p:nvSpPr>
          <p:cNvPr id="11" name="Textplatzhalter 9"/>
          <p:cNvSpPr>
            <a:spLocks noGrp="1"/>
          </p:cNvSpPr>
          <p:nvPr>
            <p:ph type="body" sz="quarter" idx="14"/>
          </p:nvPr>
        </p:nvSpPr>
        <p:spPr>
          <a:xfrm>
            <a:off x="4577435" y="1779662"/>
            <a:ext cx="4171028" cy="2880320"/>
          </a:xfrm>
          <a:prstGeom prst="rect">
            <a:avLst/>
          </a:prstGeom>
        </p:spPr>
        <p:txBody>
          <a:bodyPr>
            <a:normAutofit/>
          </a:bodyPr>
          <a:lstStyle>
            <a:lvl1pPr marL="0" indent="0">
              <a:buNone/>
              <a:defRPr sz="2000">
                <a:latin typeface="Calibri" panose="020F0502020204030204" pitchFamily="34" charset="0"/>
              </a:defRPr>
            </a:lvl1pPr>
            <a:lvl2pPr>
              <a:defRPr sz="2600">
                <a:latin typeface="TheSans UHH Bold Caps"/>
              </a:defRPr>
            </a:lvl2pPr>
            <a:lvl3pPr>
              <a:defRPr sz="2600">
                <a:latin typeface="TheSans UHH Bold Caps"/>
              </a:defRPr>
            </a:lvl3pPr>
            <a:lvl4pPr>
              <a:defRPr sz="2600">
                <a:latin typeface="TheSans UHH Bold Caps"/>
              </a:defRPr>
            </a:lvl4pPr>
            <a:lvl5pPr>
              <a:defRPr sz="2600">
                <a:latin typeface="TheSans UHH Bold Caps"/>
              </a:defRPr>
            </a:lvl5pPr>
          </a:lstStyle>
          <a:p>
            <a:pPr lvl="0"/>
            <a:r>
              <a:rPr lang="de-DE"/>
              <a:t>Mastertextformat bearbeiten</a:t>
            </a:r>
          </a:p>
        </p:txBody>
      </p:sp>
      <p:cxnSp>
        <p:nvCxnSpPr>
          <p:cNvPr id="6" name="Gerade Verbindung 5">
            <a:extLst>
              <a:ext uri="{C183D7F6-B498-43B3-948B-1728B52AA6E4}">
                <adec:decorative xmlns:adec="http://schemas.microsoft.com/office/drawing/2017/decorative" val="1"/>
              </a:ext>
            </a:extLst>
          </p:cNvPr>
          <p:cNvCxnSpPr/>
          <p:nvPr userDrawn="1"/>
        </p:nvCxnSpPr>
        <p:spPr>
          <a:xfrm>
            <a:off x="0" y="1059582"/>
            <a:ext cx="9144000" cy="0"/>
          </a:xfrm>
          <a:prstGeom prst="line">
            <a:avLst/>
          </a:prstGeom>
          <a:ln w="25400">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3" name="Datumsplatzhalter 2">
            <a:extLst>
              <a:ext uri="{FF2B5EF4-FFF2-40B4-BE49-F238E27FC236}">
                <a16:creationId xmlns:a16="http://schemas.microsoft.com/office/drawing/2014/main" id="{C72AC3EB-3430-1349-A19C-02E4197ABD7D}"/>
              </a:ext>
            </a:extLst>
          </p:cNvPr>
          <p:cNvSpPr>
            <a:spLocks noGrp="1"/>
          </p:cNvSpPr>
          <p:nvPr>
            <p:ph type="dt" sz="half" idx="16"/>
          </p:nvPr>
        </p:nvSpPr>
        <p:spPr/>
        <p:txBody>
          <a:bodyPr/>
          <a:lstStyle/>
          <a:p>
            <a:fld id="{4CEA08FA-082F-4541-84F6-E7178582BFFC}" type="datetime1">
              <a:rPr lang="de-DE" smtClean="0"/>
              <a:t>12.05.2025</a:t>
            </a:fld>
            <a:endParaRPr lang="de-DE" dirty="0"/>
          </a:p>
        </p:txBody>
      </p:sp>
      <p:sp>
        <p:nvSpPr>
          <p:cNvPr id="4" name="Fußzeilenplatzhalter 3">
            <a:extLst>
              <a:ext uri="{FF2B5EF4-FFF2-40B4-BE49-F238E27FC236}">
                <a16:creationId xmlns:a16="http://schemas.microsoft.com/office/drawing/2014/main" id="{9B044FE5-2F6A-7041-9F8B-B986A9E98170}"/>
              </a:ext>
            </a:extLst>
          </p:cNvPr>
          <p:cNvSpPr>
            <a:spLocks noGrp="1"/>
          </p:cNvSpPr>
          <p:nvPr>
            <p:ph type="ftr" sz="quarter" idx="17"/>
          </p:nvPr>
        </p:nvSpPr>
        <p:spPr/>
        <p:txBody>
          <a:bodyPr/>
          <a:lstStyle>
            <a:lvl1pPr>
              <a:defRPr>
                <a:latin typeface="Calibri" panose="020F0502020204030204" pitchFamily="34" charset="0"/>
              </a:defRPr>
            </a:lvl1pPr>
          </a:lstStyle>
          <a:p>
            <a:r>
              <a:rPr lang="de-DE" dirty="0"/>
              <a:t>Mark Spektor, IGK 2</a:t>
            </a:r>
          </a:p>
        </p:txBody>
      </p:sp>
      <p:sp>
        <p:nvSpPr>
          <p:cNvPr id="5" name="Foliennummernplatzhalter 4">
            <a:extLst>
              <a:ext uri="{FF2B5EF4-FFF2-40B4-BE49-F238E27FC236}">
                <a16:creationId xmlns:a16="http://schemas.microsoft.com/office/drawing/2014/main" id="{9D0A6D2E-ADFC-2943-8255-0F520D9F3239}"/>
              </a:ext>
            </a:extLst>
          </p:cNvPr>
          <p:cNvSpPr>
            <a:spLocks noGrp="1"/>
          </p:cNvSpPr>
          <p:nvPr>
            <p:ph type="sldNum" sz="quarter" idx="18"/>
          </p:nvPr>
        </p:nvSpPr>
        <p:spPr/>
        <p:txBody>
          <a:bodyPr/>
          <a:lstStyle>
            <a:lvl1pPr>
              <a:defRPr>
                <a:latin typeface="Calibri" panose="020F0502020204030204" pitchFamily="34" charset="0"/>
              </a:defRPr>
            </a:lvl1pPr>
          </a:lstStyle>
          <a:p>
            <a:fld id="{3E01A2B2-10AD-754B-9B4C-E5B6FED423D0}" type="slidenum">
              <a:rPr lang="de-DE" smtClean="0"/>
              <a:pPr/>
              <a:t>‹Nr.›</a:t>
            </a:fld>
            <a:endParaRPr lang="de-DE" dirty="0"/>
          </a:p>
        </p:txBody>
      </p:sp>
    </p:spTree>
    <p:extLst>
      <p:ext uri="{BB962C8B-B14F-4D97-AF65-F5344CB8AC3E}">
        <p14:creationId xmlns:p14="http://schemas.microsoft.com/office/powerpoint/2010/main" val="12776739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h_Headline_Text_und_Tabelle">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214768" y="1203598"/>
            <a:ext cx="8533695" cy="503882"/>
          </a:xfrm>
          <a:prstGeom prst="rect">
            <a:avLst/>
          </a:prstGeom>
        </p:spPr>
        <p:txBody>
          <a:bodyPr/>
          <a:lstStyle>
            <a:lvl1pPr algn="l">
              <a:defRPr sz="2600" b="1" i="0">
                <a:solidFill>
                  <a:schemeClr val="tx1"/>
                </a:solidFill>
                <a:latin typeface="Calibri" panose="020F0502020204030204" pitchFamily="34" charset="0"/>
                <a:cs typeface="Calibri" panose="020F0502020204030204" pitchFamily="34" charset="0"/>
              </a:defRPr>
            </a:lvl1pPr>
          </a:lstStyle>
          <a:p>
            <a:r>
              <a:rPr lang="de-DE"/>
              <a:t>Hier steht die Folien-Überschrift</a:t>
            </a:r>
          </a:p>
        </p:txBody>
      </p:sp>
      <p:sp>
        <p:nvSpPr>
          <p:cNvPr id="11" name="Textplatzhalter 9"/>
          <p:cNvSpPr>
            <a:spLocks noGrp="1"/>
          </p:cNvSpPr>
          <p:nvPr>
            <p:ph type="body" sz="quarter" idx="14"/>
          </p:nvPr>
        </p:nvSpPr>
        <p:spPr>
          <a:xfrm>
            <a:off x="214770" y="1779662"/>
            <a:ext cx="4171028" cy="2880320"/>
          </a:xfrm>
          <a:prstGeom prst="rect">
            <a:avLst/>
          </a:prstGeom>
        </p:spPr>
        <p:txBody>
          <a:bodyPr>
            <a:normAutofit/>
          </a:bodyPr>
          <a:lstStyle>
            <a:lvl1pPr marL="0" indent="0">
              <a:buNone/>
              <a:defRPr sz="2000">
                <a:latin typeface="Calibri" panose="020F0502020204030204" pitchFamily="34" charset="0"/>
              </a:defRPr>
            </a:lvl1pPr>
            <a:lvl2pPr>
              <a:defRPr sz="2600">
                <a:latin typeface="TheSans UHH Bold Caps"/>
              </a:defRPr>
            </a:lvl2pPr>
            <a:lvl3pPr>
              <a:defRPr sz="2600">
                <a:latin typeface="TheSans UHH Bold Caps"/>
              </a:defRPr>
            </a:lvl3pPr>
            <a:lvl4pPr>
              <a:defRPr sz="2600">
                <a:latin typeface="TheSans UHH Bold Caps"/>
              </a:defRPr>
            </a:lvl4pPr>
            <a:lvl5pPr>
              <a:defRPr sz="2600">
                <a:latin typeface="TheSans UHH Bold Caps"/>
              </a:defRPr>
            </a:lvl5pPr>
          </a:lstStyle>
          <a:p>
            <a:pPr lvl="0"/>
            <a:r>
              <a:rPr lang="de-DE"/>
              <a:t>Mastertextformat bearbeiten</a:t>
            </a:r>
          </a:p>
        </p:txBody>
      </p:sp>
      <p:sp>
        <p:nvSpPr>
          <p:cNvPr id="12" name="Tabellenplatzhalter 11"/>
          <p:cNvSpPr>
            <a:spLocks noGrp="1"/>
          </p:cNvSpPr>
          <p:nvPr>
            <p:ph type="tbl" sz="quarter" idx="16" hasCustomPrompt="1"/>
          </p:nvPr>
        </p:nvSpPr>
        <p:spPr>
          <a:xfrm>
            <a:off x="4572000" y="1779662"/>
            <a:ext cx="4176713" cy="2879651"/>
          </a:xfrm>
          <a:prstGeom prst="rect">
            <a:avLst/>
          </a:prstGeom>
        </p:spPr>
        <p:txBody>
          <a:bodyPr>
            <a:normAutofit/>
          </a:bodyPr>
          <a:lstStyle>
            <a:lvl1pPr marL="0" indent="0">
              <a:buNone/>
              <a:defRPr sz="1400" b="0" i="0">
                <a:latin typeface="Calibri" panose="020F0502020204030204" pitchFamily="34" charset="0"/>
              </a:defRPr>
            </a:lvl1pPr>
          </a:lstStyle>
          <a:p>
            <a:r>
              <a:rPr lang="de-DE" dirty="0"/>
              <a:t>Tabelle mit Alternativtext</a:t>
            </a:r>
          </a:p>
        </p:txBody>
      </p:sp>
      <p:cxnSp>
        <p:nvCxnSpPr>
          <p:cNvPr id="6" name="Gerade Verbindung 5">
            <a:extLst>
              <a:ext uri="{C183D7F6-B498-43B3-948B-1728B52AA6E4}">
                <adec:decorative xmlns:adec="http://schemas.microsoft.com/office/drawing/2017/decorative" val="1"/>
              </a:ext>
            </a:extLst>
          </p:cNvPr>
          <p:cNvCxnSpPr/>
          <p:nvPr userDrawn="1"/>
        </p:nvCxnSpPr>
        <p:spPr>
          <a:xfrm>
            <a:off x="0" y="1059582"/>
            <a:ext cx="9144000" cy="0"/>
          </a:xfrm>
          <a:prstGeom prst="line">
            <a:avLst/>
          </a:prstGeom>
          <a:ln w="25400">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3" name="Datumsplatzhalter 2">
            <a:extLst>
              <a:ext uri="{FF2B5EF4-FFF2-40B4-BE49-F238E27FC236}">
                <a16:creationId xmlns:a16="http://schemas.microsoft.com/office/drawing/2014/main" id="{6A29C8C0-874D-ED42-B7AA-9341B574BE5A}"/>
              </a:ext>
            </a:extLst>
          </p:cNvPr>
          <p:cNvSpPr>
            <a:spLocks noGrp="1"/>
          </p:cNvSpPr>
          <p:nvPr>
            <p:ph type="dt" sz="half" idx="17"/>
          </p:nvPr>
        </p:nvSpPr>
        <p:spPr/>
        <p:txBody>
          <a:bodyPr/>
          <a:lstStyle/>
          <a:p>
            <a:fld id="{4F0449B9-93A0-47F7-9E44-CB0554C3302A}" type="datetime1">
              <a:rPr lang="de-DE" smtClean="0"/>
              <a:t>12.05.2025</a:t>
            </a:fld>
            <a:endParaRPr lang="de-DE" dirty="0"/>
          </a:p>
        </p:txBody>
      </p:sp>
      <p:sp>
        <p:nvSpPr>
          <p:cNvPr id="4" name="Fußzeilenplatzhalter 3">
            <a:extLst>
              <a:ext uri="{FF2B5EF4-FFF2-40B4-BE49-F238E27FC236}">
                <a16:creationId xmlns:a16="http://schemas.microsoft.com/office/drawing/2014/main" id="{FBB6B01C-4FCF-CB4D-90CE-C326DBD9D207}"/>
              </a:ext>
            </a:extLst>
          </p:cNvPr>
          <p:cNvSpPr>
            <a:spLocks noGrp="1"/>
          </p:cNvSpPr>
          <p:nvPr>
            <p:ph type="ftr" sz="quarter" idx="18"/>
          </p:nvPr>
        </p:nvSpPr>
        <p:spPr/>
        <p:txBody>
          <a:bodyPr/>
          <a:lstStyle>
            <a:lvl1pPr>
              <a:defRPr>
                <a:latin typeface="Calibri" panose="020F0502020204030204" pitchFamily="34" charset="0"/>
              </a:defRPr>
            </a:lvl1pPr>
          </a:lstStyle>
          <a:p>
            <a:r>
              <a:rPr lang="de-DE" dirty="0"/>
              <a:t>Mark Spektor, IGK 2</a:t>
            </a:r>
          </a:p>
        </p:txBody>
      </p:sp>
      <p:sp>
        <p:nvSpPr>
          <p:cNvPr id="5" name="Foliennummernplatzhalter 4">
            <a:extLst>
              <a:ext uri="{FF2B5EF4-FFF2-40B4-BE49-F238E27FC236}">
                <a16:creationId xmlns:a16="http://schemas.microsoft.com/office/drawing/2014/main" id="{676C3BC2-5241-2242-9D91-48AF5119BBEB}"/>
              </a:ext>
            </a:extLst>
          </p:cNvPr>
          <p:cNvSpPr>
            <a:spLocks noGrp="1"/>
          </p:cNvSpPr>
          <p:nvPr>
            <p:ph type="sldNum" sz="quarter" idx="19"/>
          </p:nvPr>
        </p:nvSpPr>
        <p:spPr/>
        <p:txBody>
          <a:bodyPr/>
          <a:lstStyle>
            <a:lvl1pPr>
              <a:defRPr>
                <a:latin typeface="Calibri" panose="020F0502020204030204" pitchFamily="34" charset="0"/>
              </a:defRPr>
            </a:lvl1pPr>
          </a:lstStyle>
          <a:p>
            <a:fld id="{3E01A2B2-10AD-754B-9B4C-E5B6FED423D0}" type="slidenum">
              <a:rPr lang="de-DE" smtClean="0"/>
              <a:pPr/>
              <a:t>‹Nr.›</a:t>
            </a:fld>
            <a:endParaRPr lang="de-DE" dirty="0"/>
          </a:p>
        </p:txBody>
      </p:sp>
    </p:spTree>
    <p:extLst>
      <p:ext uri="{BB962C8B-B14F-4D97-AF65-F5344CB8AC3E}">
        <p14:creationId xmlns:p14="http://schemas.microsoft.com/office/powerpoint/2010/main" val="21980136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Grafiken_Tabellen_Bilder_unischtbare_Headline">
    <p:spTree>
      <p:nvGrpSpPr>
        <p:cNvPr id="1" name=""/>
        <p:cNvGrpSpPr/>
        <p:nvPr/>
      </p:nvGrpSpPr>
      <p:grpSpPr>
        <a:xfrm>
          <a:off x="0" y="0"/>
          <a:ext cx="0" cy="0"/>
          <a:chOff x="0" y="0"/>
          <a:chExt cx="0" cy="0"/>
        </a:xfrm>
      </p:grpSpPr>
      <p:sp>
        <p:nvSpPr>
          <p:cNvPr id="15" name="Inhaltsplatzhalter 21"/>
          <p:cNvSpPr>
            <a:spLocks noGrp="1"/>
          </p:cNvSpPr>
          <p:nvPr>
            <p:ph sz="quarter" idx="13" hasCustomPrompt="1"/>
          </p:nvPr>
        </p:nvSpPr>
        <p:spPr>
          <a:xfrm>
            <a:off x="323528" y="1347614"/>
            <a:ext cx="8425185" cy="3312368"/>
          </a:xfrm>
          <a:prstGeom prst="rect">
            <a:avLst/>
          </a:prstGeom>
        </p:spPr>
        <p:txBody>
          <a:bodyPr>
            <a:noAutofit/>
          </a:bodyPr>
          <a:lstStyle>
            <a:lvl1pPr marL="0" indent="0">
              <a:buNone/>
              <a:defRPr sz="2000">
                <a:latin typeface="Calibri" panose="020F0502020204030204" pitchFamily="34" charset="0"/>
              </a:defRPr>
            </a:lvl1pPr>
            <a:lvl2pPr>
              <a:defRPr sz="2600">
                <a:latin typeface="TheSans UHH"/>
              </a:defRPr>
            </a:lvl2pPr>
            <a:lvl3pPr>
              <a:defRPr sz="2600">
                <a:latin typeface="TheSans UHH"/>
              </a:defRPr>
            </a:lvl3pPr>
            <a:lvl4pPr>
              <a:defRPr sz="2600">
                <a:latin typeface="TheSans UHH"/>
              </a:defRPr>
            </a:lvl4pPr>
            <a:lvl5pPr>
              <a:defRPr sz="2600">
                <a:latin typeface="TheSans UHH"/>
              </a:defRPr>
            </a:lvl5pPr>
          </a:lstStyle>
          <a:p>
            <a:pPr lvl="0"/>
            <a:r>
              <a:rPr lang="de-DE"/>
              <a:t>Grafiken, Tabellen, Bilder, etc. Bitte mit Alternativtext versehen.</a:t>
            </a:r>
          </a:p>
        </p:txBody>
      </p:sp>
      <p:cxnSp>
        <p:nvCxnSpPr>
          <p:cNvPr id="6" name="Gerade Verbindung 5">
            <a:extLst>
              <a:ext uri="{C183D7F6-B498-43B3-948B-1728B52AA6E4}">
                <adec:decorative xmlns:adec="http://schemas.microsoft.com/office/drawing/2017/decorative" val="1"/>
              </a:ext>
            </a:extLst>
          </p:cNvPr>
          <p:cNvCxnSpPr/>
          <p:nvPr userDrawn="1"/>
        </p:nvCxnSpPr>
        <p:spPr>
          <a:xfrm>
            <a:off x="0" y="1059582"/>
            <a:ext cx="9144000" cy="0"/>
          </a:xfrm>
          <a:prstGeom prst="line">
            <a:avLst/>
          </a:prstGeom>
          <a:ln w="25400">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2" name="Datumsplatzhalter 1">
            <a:extLst>
              <a:ext uri="{FF2B5EF4-FFF2-40B4-BE49-F238E27FC236}">
                <a16:creationId xmlns:a16="http://schemas.microsoft.com/office/drawing/2014/main" id="{97F74627-F125-8D49-A3F9-96166A0B0D2C}"/>
              </a:ext>
            </a:extLst>
          </p:cNvPr>
          <p:cNvSpPr>
            <a:spLocks noGrp="1"/>
          </p:cNvSpPr>
          <p:nvPr>
            <p:ph type="dt" sz="half" idx="14"/>
          </p:nvPr>
        </p:nvSpPr>
        <p:spPr/>
        <p:txBody>
          <a:bodyPr/>
          <a:lstStyle/>
          <a:p>
            <a:fld id="{75EB3D98-9BDE-43EF-8600-DDD3749FF18D}" type="datetime1">
              <a:rPr lang="de-DE" smtClean="0"/>
              <a:t>12.05.2025</a:t>
            </a:fld>
            <a:endParaRPr lang="de-DE" dirty="0"/>
          </a:p>
        </p:txBody>
      </p:sp>
      <p:sp>
        <p:nvSpPr>
          <p:cNvPr id="3" name="Fußzeilenplatzhalter 2">
            <a:extLst>
              <a:ext uri="{FF2B5EF4-FFF2-40B4-BE49-F238E27FC236}">
                <a16:creationId xmlns:a16="http://schemas.microsoft.com/office/drawing/2014/main" id="{69BBD305-837C-0E41-BEBC-3280C7391E7E}"/>
              </a:ext>
            </a:extLst>
          </p:cNvPr>
          <p:cNvSpPr>
            <a:spLocks noGrp="1"/>
          </p:cNvSpPr>
          <p:nvPr>
            <p:ph type="ftr" sz="quarter" idx="15"/>
          </p:nvPr>
        </p:nvSpPr>
        <p:spPr/>
        <p:txBody>
          <a:bodyPr/>
          <a:lstStyle>
            <a:lvl1pPr>
              <a:defRPr>
                <a:latin typeface="Calibri" panose="020F0502020204030204" pitchFamily="34" charset="0"/>
              </a:defRPr>
            </a:lvl1pPr>
          </a:lstStyle>
          <a:p>
            <a:r>
              <a:rPr lang="de-DE" dirty="0"/>
              <a:t>Mark Spektor, IGK 2</a:t>
            </a:r>
          </a:p>
        </p:txBody>
      </p:sp>
      <p:sp>
        <p:nvSpPr>
          <p:cNvPr id="4" name="Foliennummernplatzhalter 3">
            <a:extLst>
              <a:ext uri="{FF2B5EF4-FFF2-40B4-BE49-F238E27FC236}">
                <a16:creationId xmlns:a16="http://schemas.microsoft.com/office/drawing/2014/main" id="{1B9C95E0-F0B8-9D41-8D2F-FD01943EF118}"/>
              </a:ext>
            </a:extLst>
          </p:cNvPr>
          <p:cNvSpPr>
            <a:spLocks noGrp="1"/>
          </p:cNvSpPr>
          <p:nvPr>
            <p:ph type="sldNum" sz="quarter" idx="16"/>
          </p:nvPr>
        </p:nvSpPr>
        <p:spPr/>
        <p:txBody>
          <a:bodyPr/>
          <a:lstStyle>
            <a:lvl1pPr>
              <a:defRPr>
                <a:latin typeface="Calibri" panose="020F0502020204030204" pitchFamily="34" charset="0"/>
              </a:defRPr>
            </a:lvl1pPr>
          </a:lstStyle>
          <a:p>
            <a:fld id="{3E01A2B2-10AD-754B-9B4C-E5B6FED423D0}" type="slidenum">
              <a:rPr lang="de-DE" smtClean="0"/>
              <a:pPr/>
              <a:t>‹Nr.›</a:t>
            </a:fld>
            <a:endParaRPr lang="de-DE" dirty="0"/>
          </a:p>
        </p:txBody>
      </p:sp>
    </p:spTree>
    <p:extLst>
      <p:ext uri="{BB962C8B-B14F-4D97-AF65-F5344CB8AC3E}">
        <p14:creationId xmlns:p14="http://schemas.microsoft.com/office/powerpoint/2010/main" val="35025553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6a_Kapitelfolie_einfarbiger_HG_Hellblau">
    <p:spTree>
      <p:nvGrpSpPr>
        <p:cNvPr id="1" name=""/>
        <p:cNvGrpSpPr/>
        <p:nvPr/>
      </p:nvGrpSpPr>
      <p:grpSpPr>
        <a:xfrm>
          <a:off x="0" y="0"/>
          <a:ext cx="0" cy="0"/>
          <a:chOff x="0" y="0"/>
          <a:chExt cx="0" cy="0"/>
        </a:xfrm>
      </p:grpSpPr>
      <p:sp>
        <p:nvSpPr>
          <p:cNvPr id="12" name="Rechteck 11">
            <a:extLst>
              <a:ext uri="{C183D7F6-B498-43B3-948B-1728B52AA6E4}">
                <adec:decorative xmlns:adec="http://schemas.microsoft.com/office/drawing/2017/decorative" val="1"/>
              </a:ext>
            </a:extLst>
          </p:cNvPr>
          <p:cNvSpPr/>
          <p:nvPr userDrawn="1"/>
        </p:nvSpPr>
        <p:spPr>
          <a:xfrm>
            <a:off x="0" y="1052006"/>
            <a:ext cx="9144000" cy="409149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endParaRPr lang="de-DE" dirty="0">
              <a:latin typeface="Calibri" panose="020F0502020204030204" pitchFamily="34" charset="0"/>
            </a:endParaRPr>
          </a:p>
        </p:txBody>
      </p:sp>
      <p:sp>
        <p:nvSpPr>
          <p:cNvPr id="6" name="Titel 1">
            <a:extLst>
              <a:ext uri="{FF2B5EF4-FFF2-40B4-BE49-F238E27FC236}">
                <a16:creationId xmlns:a16="http://schemas.microsoft.com/office/drawing/2014/main" id="{CA9E1338-AB7B-1147-B97A-34E5222669C5}"/>
              </a:ext>
            </a:extLst>
          </p:cNvPr>
          <p:cNvSpPr>
            <a:spLocks noGrp="1"/>
          </p:cNvSpPr>
          <p:nvPr>
            <p:ph type="title" hasCustomPrompt="1"/>
          </p:nvPr>
        </p:nvSpPr>
        <p:spPr>
          <a:xfrm>
            <a:off x="251520" y="3994928"/>
            <a:ext cx="8096400" cy="1015200"/>
          </a:xfrm>
          <a:prstGeom prst="rect">
            <a:avLst/>
          </a:prstGeom>
        </p:spPr>
        <p:txBody>
          <a:bodyPr/>
          <a:lstStyle>
            <a:lvl1pPr algn="l">
              <a:defRPr sz="3000" b="1" i="0">
                <a:solidFill>
                  <a:schemeClr val="bg1"/>
                </a:solidFill>
                <a:latin typeface="Calibri" panose="020F0502020204030204" pitchFamily="34" charset="0"/>
                <a:cs typeface="Calibri" panose="020F0502020204030204" pitchFamily="34" charset="0"/>
              </a:defRPr>
            </a:lvl1pPr>
          </a:lstStyle>
          <a:p>
            <a:r>
              <a:rPr lang="de-DE"/>
              <a:t>Hier steht die Headline des nachfolgenden Kapitels</a:t>
            </a:r>
          </a:p>
        </p:txBody>
      </p:sp>
      <p:cxnSp>
        <p:nvCxnSpPr>
          <p:cNvPr id="5" name="Gerade Verbindung 4">
            <a:extLst>
              <a:ext uri="{FF2B5EF4-FFF2-40B4-BE49-F238E27FC236}">
                <a16:creationId xmlns:a16="http://schemas.microsoft.com/office/drawing/2014/main" id="{5CCBDACE-4486-B244-AD82-ACBF86988F0D}"/>
              </a:ext>
              <a:ext uri="{C183D7F6-B498-43B3-948B-1728B52AA6E4}">
                <adec:decorative xmlns:adec="http://schemas.microsoft.com/office/drawing/2017/decorative" val="1"/>
              </a:ext>
            </a:extLst>
          </p:cNvPr>
          <p:cNvCxnSpPr/>
          <p:nvPr userDrawn="1"/>
        </p:nvCxnSpPr>
        <p:spPr>
          <a:xfrm>
            <a:off x="0" y="3988132"/>
            <a:ext cx="8172400" cy="0"/>
          </a:xfrm>
          <a:prstGeom prst="line">
            <a:avLst/>
          </a:prstGeom>
          <a:noFill/>
          <a:ln w="38100" cap="flat" cmpd="sng" algn="ctr">
            <a:solidFill>
              <a:schemeClr val="bg1"/>
            </a:solidFill>
            <a:prstDash val="solid"/>
          </a:ln>
          <a:effectLst/>
        </p:spPr>
      </p:cxnSp>
    </p:spTree>
    <p:extLst>
      <p:ext uri="{BB962C8B-B14F-4D97-AF65-F5344CB8AC3E}">
        <p14:creationId xmlns:p14="http://schemas.microsoft.com/office/powerpoint/2010/main" val="4254621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6b_Kapitelfolie_einfarbiger_HG_weiß">
    <p:spTree>
      <p:nvGrpSpPr>
        <p:cNvPr id="1" name=""/>
        <p:cNvGrpSpPr/>
        <p:nvPr/>
      </p:nvGrpSpPr>
      <p:grpSpPr>
        <a:xfrm>
          <a:off x="0" y="0"/>
          <a:ext cx="0" cy="0"/>
          <a:chOff x="0" y="0"/>
          <a:chExt cx="0" cy="0"/>
        </a:xfrm>
      </p:grpSpPr>
      <p:sp>
        <p:nvSpPr>
          <p:cNvPr id="5" name="Titel 1">
            <a:extLst>
              <a:ext uri="{FF2B5EF4-FFF2-40B4-BE49-F238E27FC236}">
                <a16:creationId xmlns:a16="http://schemas.microsoft.com/office/drawing/2014/main" id="{D2D5666D-DD08-FB4E-89E6-DDEBDE6DA779}"/>
              </a:ext>
            </a:extLst>
          </p:cNvPr>
          <p:cNvSpPr>
            <a:spLocks noGrp="1"/>
          </p:cNvSpPr>
          <p:nvPr>
            <p:ph type="title" hasCustomPrompt="1"/>
          </p:nvPr>
        </p:nvSpPr>
        <p:spPr>
          <a:xfrm>
            <a:off x="251520" y="3994928"/>
            <a:ext cx="8096400" cy="1015200"/>
          </a:xfrm>
          <a:prstGeom prst="rect">
            <a:avLst/>
          </a:prstGeom>
        </p:spPr>
        <p:txBody>
          <a:bodyPr/>
          <a:lstStyle>
            <a:lvl1pPr algn="l">
              <a:defRPr sz="3000" b="1" i="0">
                <a:solidFill>
                  <a:schemeClr val="tx1"/>
                </a:solidFill>
                <a:latin typeface="Calibri" panose="020F0502020204030204" pitchFamily="34" charset="0"/>
                <a:cs typeface="Calibri" panose="020F0502020204030204" pitchFamily="34" charset="0"/>
              </a:defRPr>
            </a:lvl1pPr>
          </a:lstStyle>
          <a:p>
            <a:r>
              <a:rPr lang="de-DE"/>
              <a:t>Hier steht die Headline des nachfolgenden Kapitels</a:t>
            </a:r>
          </a:p>
        </p:txBody>
      </p:sp>
      <p:cxnSp>
        <p:nvCxnSpPr>
          <p:cNvPr id="4" name="Gerade Verbindung 3">
            <a:extLst>
              <a:ext uri="{FF2B5EF4-FFF2-40B4-BE49-F238E27FC236}">
                <a16:creationId xmlns:a16="http://schemas.microsoft.com/office/drawing/2014/main" id="{84877466-D934-E94B-87D7-F45E77A43221}"/>
              </a:ext>
              <a:ext uri="{C183D7F6-B498-43B3-948B-1728B52AA6E4}">
                <adec:decorative xmlns:adec="http://schemas.microsoft.com/office/drawing/2017/decorative" val="1"/>
              </a:ext>
            </a:extLst>
          </p:cNvPr>
          <p:cNvCxnSpPr/>
          <p:nvPr userDrawn="1"/>
        </p:nvCxnSpPr>
        <p:spPr>
          <a:xfrm>
            <a:off x="0" y="3988132"/>
            <a:ext cx="8172400" cy="0"/>
          </a:xfrm>
          <a:prstGeom prst="line">
            <a:avLst/>
          </a:prstGeom>
          <a:noFill/>
          <a:ln w="38100" cap="flat" cmpd="sng" algn="ctr">
            <a:solidFill>
              <a:schemeClr val="tx1"/>
            </a:solidFill>
            <a:prstDash val="solid"/>
          </a:ln>
          <a:effectLst/>
        </p:spPr>
      </p:cxnSp>
    </p:spTree>
    <p:extLst>
      <p:ext uri="{BB962C8B-B14F-4D97-AF65-F5344CB8AC3E}">
        <p14:creationId xmlns:p14="http://schemas.microsoft.com/office/powerpoint/2010/main" val="355740169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7_Leerseite_unsichtbare_Headline">
    <p:spTree>
      <p:nvGrpSpPr>
        <p:cNvPr id="1" name=""/>
        <p:cNvGrpSpPr/>
        <p:nvPr/>
      </p:nvGrpSpPr>
      <p:grpSpPr>
        <a:xfrm>
          <a:off x="0" y="0"/>
          <a:ext cx="0" cy="0"/>
          <a:chOff x="0" y="0"/>
          <a:chExt cx="0" cy="0"/>
        </a:xfrm>
      </p:grpSpPr>
      <p:sp>
        <p:nvSpPr>
          <p:cNvPr id="7" name="Titel 1" hidden="1">
            <a:extLst>
              <a:ext uri="{FF2B5EF4-FFF2-40B4-BE49-F238E27FC236}">
                <a16:creationId xmlns:a16="http://schemas.microsoft.com/office/drawing/2014/main" id="{CBFE5B7B-3B95-C043-BB34-2A277601CB10}"/>
              </a:ext>
            </a:extLst>
          </p:cNvPr>
          <p:cNvSpPr>
            <a:spLocks noGrp="1"/>
          </p:cNvSpPr>
          <p:nvPr>
            <p:ph type="title" hasCustomPrompt="1"/>
          </p:nvPr>
        </p:nvSpPr>
        <p:spPr>
          <a:xfrm>
            <a:off x="214768" y="1203598"/>
            <a:ext cx="8533695" cy="503882"/>
          </a:xfrm>
          <a:prstGeom prst="rect">
            <a:avLst/>
          </a:prstGeom>
        </p:spPr>
        <p:txBody>
          <a:bodyPr/>
          <a:lstStyle>
            <a:lvl1pPr algn="l">
              <a:defRPr sz="2600" b="1" i="0">
                <a:solidFill>
                  <a:schemeClr val="tx1"/>
                </a:solidFill>
                <a:latin typeface="Calibri" panose="020F0502020204030204" pitchFamily="34" charset="0"/>
                <a:cs typeface="Calibri" panose="020F0502020204030204" pitchFamily="34" charset="0"/>
              </a:defRPr>
            </a:lvl1pPr>
          </a:lstStyle>
          <a:p>
            <a:r>
              <a:rPr lang="de-DE"/>
              <a:t>Hier steht die Folien-Überschrift</a:t>
            </a:r>
          </a:p>
        </p:txBody>
      </p:sp>
      <p:cxnSp>
        <p:nvCxnSpPr>
          <p:cNvPr id="6" name="Gerade Verbindung 5">
            <a:extLst>
              <a:ext uri="{C183D7F6-B498-43B3-948B-1728B52AA6E4}">
                <adec:decorative xmlns:adec="http://schemas.microsoft.com/office/drawing/2017/decorative" val="1"/>
              </a:ext>
            </a:extLst>
          </p:cNvPr>
          <p:cNvCxnSpPr/>
          <p:nvPr userDrawn="1"/>
        </p:nvCxnSpPr>
        <p:spPr>
          <a:xfrm>
            <a:off x="0" y="1059582"/>
            <a:ext cx="9144000" cy="0"/>
          </a:xfrm>
          <a:prstGeom prst="line">
            <a:avLst/>
          </a:prstGeom>
          <a:ln w="25400">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2" name="Datumsplatzhalter 1">
            <a:extLst>
              <a:ext uri="{FF2B5EF4-FFF2-40B4-BE49-F238E27FC236}">
                <a16:creationId xmlns:a16="http://schemas.microsoft.com/office/drawing/2014/main" id="{42BD08BA-13EA-E54B-84CB-D68FE554512F}"/>
              </a:ext>
            </a:extLst>
          </p:cNvPr>
          <p:cNvSpPr>
            <a:spLocks noGrp="1"/>
          </p:cNvSpPr>
          <p:nvPr>
            <p:ph type="dt" sz="half" idx="10"/>
          </p:nvPr>
        </p:nvSpPr>
        <p:spPr/>
        <p:txBody>
          <a:bodyPr/>
          <a:lstStyle/>
          <a:p>
            <a:fld id="{5D31A92F-31D9-47B0-94A6-68716FAC00B1}" type="datetime1">
              <a:rPr lang="de-DE" smtClean="0"/>
              <a:t>12.05.2025</a:t>
            </a:fld>
            <a:endParaRPr lang="de-DE" dirty="0"/>
          </a:p>
        </p:txBody>
      </p:sp>
      <p:sp>
        <p:nvSpPr>
          <p:cNvPr id="3" name="Fußzeilenplatzhalter 2">
            <a:extLst>
              <a:ext uri="{FF2B5EF4-FFF2-40B4-BE49-F238E27FC236}">
                <a16:creationId xmlns:a16="http://schemas.microsoft.com/office/drawing/2014/main" id="{B9531825-4A1E-E045-B431-45CE2BEDC998}"/>
              </a:ext>
            </a:extLst>
          </p:cNvPr>
          <p:cNvSpPr>
            <a:spLocks noGrp="1"/>
          </p:cNvSpPr>
          <p:nvPr>
            <p:ph type="ftr" sz="quarter" idx="11"/>
          </p:nvPr>
        </p:nvSpPr>
        <p:spPr/>
        <p:txBody>
          <a:bodyPr/>
          <a:lstStyle>
            <a:lvl1pPr>
              <a:defRPr>
                <a:latin typeface="Calibri" panose="020F0502020204030204" pitchFamily="34" charset="0"/>
              </a:defRPr>
            </a:lvl1pPr>
          </a:lstStyle>
          <a:p>
            <a:r>
              <a:rPr lang="de-DE" dirty="0"/>
              <a:t>Mark Spektor, IGK 2</a:t>
            </a:r>
          </a:p>
        </p:txBody>
      </p:sp>
      <p:sp>
        <p:nvSpPr>
          <p:cNvPr id="4" name="Foliennummernplatzhalter 3">
            <a:extLst>
              <a:ext uri="{FF2B5EF4-FFF2-40B4-BE49-F238E27FC236}">
                <a16:creationId xmlns:a16="http://schemas.microsoft.com/office/drawing/2014/main" id="{406C2600-20BB-F048-B90E-34135BB72B26}"/>
              </a:ext>
            </a:extLst>
          </p:cNvPr>
          <p:cNvSpPr>
            <a:spLocks noGrp="1"/>
          </p:cNvSpPr>
          <p:nvPr>
            <p:ph type="sldNum" sz="quarter" idx="12"/>
          </p:nvPr>
        </p:nvSpPr>
        <p:spPr/>
        <p:txBody>
          <a:bodyPr/>
          <a:lstStyle>
            <a:lvl1pPr>
              <a:defRPr>
                <a:latin typeface="Calibri" panose="020F0502020204030204" pitchFamily="34" charset="0"/>
              </a:defRPr>
            </a:lvl1pPr>
          </a:lstStyle>
          <a:p>
            <a:fld id="{3E01A2B2-10AD-754B-9B4C-E5B6FED423D0}" type="slidenum">
              <a:rPr lang="de-DE" smtClean="0"/>
              <a:pPr/>
              <a:t>‹Nr.›</a:t>
            </a:fld>
            <a:endParaRPr lang="de-DE" dirty="0"/>
          </a:p>
        </p:txBody>
      </p:sp>
    </p:spTree>
    <p:extLst>
      <p:ext uri="{BB962C8B-B14F-4D97-AF65-F5344CB8AC3E}">
        <p14:creationId xmlns:p14="http://schemas.microsoft.com/office/powerpoint/2010/main" val="26811678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elfolie_zwei_Bilder">
    <p:spTree>
      <p:nvGrpSpPr>
        <p:cNvPr id="1" name=""/>
        <p:cNvGrpSpPr/>
        <p:nvPr/>
      </p:nvGrpSpPr>
      <p:grpSpPr>
        <a:xfrm>
          <a:off x="0" y="0"/>
          <a:ext cx="0" cy="0"/>
          <a:chOff x="0" y="0"/>
          <a:chExt cx="0" cy="0"/>
        </a:xfrm>
      </p:grpSpPr>
      <p:sp>
        <p:nvSpPr>
          <p:cNvPr id="21" name="Textplatzhalter 13">
            <a:extLst>
              <a:ext uri="{FF2B5EF4-FFF2-40B4-BE49-F238E27FC236}">
                <a16:creationId xmlns:a16="http://schemas.microsoft.com/office/drawing/2014/main" id="{1DDD041E-DBF9-6D48-993C-62DD3D91D74F}"/>
              </a:ext>
            </a:extLst>
          </p:cNvPr>
          <p:cNvSpPr>
            <a:spLocks noGrp="1"/>
          </p:cNvSpPr>
          <p:nvPr>
            <p:ph type="body" sz="quarter" idx="10" hasCustomPrompt="1"/>
          </p:nvPr>
        </p:nvSpPr>
        <p:spPr>
          <a:xfrm>
            <a:off x="250825" y="3579862"/>
            <a:ext cx="4395258" cy="370800"/>
          </a:xfrm>
          <a:prstGeom prst="rect">
            <a:avLst/>
          </a:prstGeom>
        </p:spPr>
        <p:txBody>
          <a:bodyPr vert="horz"/>
          <a:lstStyle>
            <a:lvl1pPr marL="0" indent="0">
              <a:buNone/>
              <a:defRPr sz="1800" b="0" i="0">
                <a:solidFill>
                  <a:schemeClr val="tx1"/>
                </a:solidFill>
                <a:latin typeface="Calibri" panose="020F0502020204030204" pitchFamily="34" charset="0"/>
                <a:cs typeface="Calibri" panose="020F0502020204030204" pitchFamily="34" charset="0"/>
              </a:defRPr>
            </a:lvl1pPr>
            <a:lvl2pPr marL="457200" indent="0">
              <a:buNone/>
              <a:defRPr sz="2000">
                <a:solidFill>
                  <a:srgbClr val="FFFFFF"/>
                </a:solidFill>
                <a:latin typeface="TheSans Uhh Bold Caps"/>
                <a:cs typeface="TheSans Uhh Bold Caps"/>
              </a:defRPr>
            </a:lvl2pPr>
            <a:lvl3pPr marL="914400" indent="0">
              <a:buNone/>
              <a:defRPr sz="2000">
                <a:solidFill>
                  <a:srgbClr val="FFFFFF"/>
                </a:solidFill>
                <a:latin typeface="TheSans Uhh Bold Caps"/>
                <a:cs typeface="TheSans Uhh Bold Caps"/>
              </a:defRPr>
            </a:lvl3pPr>
            <a:lvl4pPr marL="1371600" indent="0">
              <a:buNone/>
              <a:defRPr sz="2000">
                <a:solidFill>
                  <a:srgbClr val="FFFFFF"/>
                </a:solidFill>
                <a:latin typeface="TheSans Uhh Bold Caps"/>
                <a:cs typeface="TheSans Uhh Bold Caps"/>
              </a:defRPr>
            </a:lvl4pPr>
            <a:lvl5pPr marL="1828800" indent="0">
              <a:buNone/>
              <a:defRPr sz="2000">
                <a:solidFill>
                  <a:srgbClr val="FFFFFF"/>
                </a:solidFill>
                <a:latin typeface="TheSans Uhh Bold Caps"/>
                <a:cs typeface="TheSans Uhh Bold Caps"/>
              </a:defRPr>
            </a:lvl5pPr>
          </a:lstStyle>
          <a:p>
            <a:pPr lvl="0"/>
            <a:r>
              <a:rPr lang="de-DE"/>
              <a:t>Name des Referenten/der Referentin</a:t>
            </a:r>
          </a:p>
        </p:txBody>
      </p:sp>
      <p:sp>
        <p:nvSpPr>
          <p:cNvPr id="20" name="Titel 1">
            <a:extLst>
              <a:ext uri="{FF2B5EF4-FFF2-40B4-BE49-F238E27FC236}">
                <a16:creationId xmlns:a16="http://schemas.microsoft.com/office/drawing/2014/main" id="{33F5C484-EF40-FE47-9DFE-5167591A751D}"/>
              </a:ext>
            </a:extLst>
          </p:cNvPr>
          <p:cNvSpPr>
            <a:spLocks noGrp="1"/>
          </p:cNvSpPr>
          <p:nvPr>
            <p:ph type="title" hasCustomPrompt="1"/>
          </p:nvPr>
        </p:nvSpPr>
        <p:spPr>
          <a:xfrm>
            <a:off x="251520" y="3994928"/>
            <a:ext cx="8096400" cy="1015200"/>
          </a:xfrm>
          <a:prstGeom prst="rect">
            <a:avLst/>
          </a:prstGeom>
        </p:spPr>
        <p:txBody>
          <a:bodyPr/>
          <a:lstStyle>
            <a:lvl1pPr algn="l">
              <a:defRPr sz="3000" b="1" i="0">
                <a:solidFill>
                  <a:schemeClr val="tx1"/>
                </a:solidFill>
                <a:latin typeface="Calibri" panose="020F0502020204030204" pitchFamily="34" charset="0"/>
                <a:cs typeface="Calibri" panose="020F0502020204030204" pitchFamily="34" charset="0"/>
              </a:defRPr>
            </a:lvl1pPr>
          </a:lstStyle>
          <a:p>
            <a:r>
              <a:rPr lang="de-DE"/>
              <a:t>Dies ist ein Blindtext. Hier steht die Headline oder der Name der Veranstaltung</a:t>
            </a:r>
          </a:p>
        </p:txBody>
      </p:sp>
      <p:pic>
        <p:nvPicPr>
          <p:cNvPr id="9" name="background-84678_1920.jpg">
            <a:extLs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r="-1"/>
          <a:stretch>
            <a:fillRect/>
          </a:stretch>
        </p:blipFill>
        <p:spPr>
          <a:xfrm>
            <a:off x="0" y="1059306"/>
            <a:ext cx="4497917" cy="2455340"/>
          </a:xfrm>
          <a:prstGeom prst="rect">
            <a:avLst/>
          </a:prstGeom>
        </p:spPr>
      </p:pic>
      <p:pic>
        <p:nvPicPr>
          <p:cNvPr id="10" name="background-84678_1920.jpg">
            <a:extLst>
              <a:ext uri="{C183D7F6-B498-43B3-948B-1728B52AA6E4}">
                <adec:decorative xmlns:adec="http://schemas.microsoft.com/office/drawing/2017/decorative" val="1"/>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a:fillRect/>
          </a:stretch>
        </p:blipFill>
        <p:spPr>
          <a:xfrm>
            <a:off x="4646083" y="1052007"/>
            <a:ext cx="4497917" cy="2462639"/>
          </a:xfrm>
          <a:prstGeom prst="rect">
            <a:avLst/>
          </a:prstGeom>
        </p:spPr>
      </p:pic>
      <p:sp>
        <p:nvSpPr>
          <p:cNvPr id="12" name="Bildplatzhalter 15"/>
          <p:cNvSpPr>
            <a:spLocks noGrp="1"/>
          </p:cNvSpPr>
          <p:nvPr>
            <p:ph type="pic" sz="quarter" idx="11" hasCustomPrompt="1"/>
          </p:nvPr>
        </p:nvSpPr>
        <p:spPr>
          <a:xfrm>
            <a:off x="-1" y="1065475"/>
            <a:ext cx="4497917" cy="2455340"/>
          </a:xfrm>
          <a:prstGeom prst="rect">
            <a:avLst/>
          </a:prstGeom>
        </p:spPr>
        <p:txBody>
          <a:bodyPr>
            <a:normAutofit/>
          </a:bodyPr>
          <a:lstStyle>
            <a:lvl1pPr marL="0" indent="0">
              <a:buNone/>
              <a:defRPr sz="1400" baseline="0">
                <a:solidFill>
                  <a:srgbClr val="FFFFFF"/>
                </a:solidFill>
                <a:latin typeface="Calibri" panose="020F0502020204030204" pitchFamily="34" charset="0"/>
              </a:defRPr>
            </a:lvl1pPr>
          </a:lstStyle>
          <a:p>
            <a:r>
              <a:rPr lang="de-DE" dirty="0"/>
              <a:t>Bild einfügen und mit Alternativtext versehen</a:t>
            </a:r>
          </a:p>
        </p:txBody>
      </p:sp>
      <p:sp>
        <p:nvSpPr>
          <p:cNvPr id="13" name="Bildplatzhalter 17"/>
          <p:cNvSpPr>
            <a:spLocks noGrp="1"/>
          </p:cNvSpPr>
          <p:nvPr>
            <p:ph type="pic" sz="quarter" idx="12" hasCustomPrompt="1"/>
          </p:nvPr>
        </p:nvSpPr>
        <p:spPr>
          <a:xfrm>
            <a:off x="4646082" y="1066607"/>
            <a:ext cx="4711867" cy="2454834"/>
          </a:xfrm>
          <a:prstGeom prst="rect">
            <a:avLst/>
          </a:prstGeom>
        </p:spPr>
        <p:txBody>
          <a:bodyPr>
            <a:normAutofit/>
          </a:bodyPr>
          <a:lstStyle>
            <a:lvl1pPr marL="0" indent="0">
              <a:buNone/>
              <a:defRPr sz="1400">
                <a:solidFill>
                  <a:srgbClr val="FFFFFF"/>
                </a:solidFill>
                <a:latin typeface="Calibri" panose="020F0502020204030204" pitchFamily="34" charset="0"/>
              </a:defRPr>
            </a:lvl1pPr>
          </a:lstStyle>
          <a:p>
            <a:r>
              <a:rPr lang="de-DE" dirty="0"/>
              <a:t>Bild einfügen und mit Alternativtext versehen</a:t>
            </a:r>
          </a:p>
        </p:txBody>
      </p:sp>
      <p:cxnSp>
        <p:nvCxnSpPr>
          <p:cNvPr id="19" name="Gerade Verbindung 18">
            <a:extLst>
              <a:ext uri="{FF2B5EF4-FFF2-40B4-BE49-F238E27FC236}">
                <a16:creationId xmlns:a16="http://schemas.microsoft.com/office/drawing/2014/main" id="{AB18881F-3A1A-C240-A3D5-F269619F19B9}"/>
              </a:ext>
              <a:ext uri="{C183D7F6-B498-43B3-948B-1728B52AA6E4}">
                <adec:decorative xmlns:adec="http://schemas.microsoft.com/office/drawing/2017/decorative" val="1"/>
              </a:ext>
            </a:extLst>
          </p:cNvPr>
          <p:cNvCxnSpPr/>
          <p:nvPr userDrawn="1"/>
        </p:nvCxnSpPr>
        <p:spPr>
          <a:xfrm>
            <a:off x="0" y="3988132"/>
            <a:ext cx="8172400" cy="0"/>
          </a:xfrm>
          <a:prstGeom prst="line">
            <a:avLst/>
          </a:prstGeom>
          <a:noFill/>
          <a:ln w="38100" cap="flat" cmpd="sng" algn="ctr">
            <a:solidFill>
              <a:schemeClr val="tx1"/>
            </a:solidFill>
            <a:prstDash val="solid"/>
          </a:ln>
          <a:effectLst/>
        </p:spPr>
      </p:cxnSp>
    </p:spTree>
    <p:extLst>
      <p:ext uri="{BB962C8B-B14F-4D97-AF65-F5344CB8AC3E}">
        <p14:creationId xmlns:p14="http://schemas.microsoft.com/office/powerpoint/2010/main" val="18193670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a_Titelfolie_einfarbiger_HG_Steingrau">
    <p:spTree>
      <p:nvGrpSpPr>
        <p:cNvPr id="1" name=""/>
        <p:cNvGrpSpPr/>
        <p:nvPr/>
      </p:nvGrpSpPr>
      <p:grpSpPr>
        <a:xfrm>
          <a:off x="0" y="0"/>
          <a:ext cx="0" cy="0"/>
          <a:chOff x="0" y="0"/>
          <a:chExt cx="0" cy="0"/>
        </a:xfrm>
      </p:grpSpPr>
      <p:sp>
        <p:nvSpPr>
          <p:cNvPr id="12" name="Rechteck 11">
            <a:extLst>
              <a:ext uri="{C183D7F6-B498-43B3-948B-1728B52AA6E4}">
                <adec:decorative xmlns:adec="http://schemas.microsoft.com/office/drawing/2017/decorative" val="1"/>
              </a:ext>
            </a:extLst>
          </p:cNvPr>
          <p:cNvSpPr/>
          <p:nvPr userDrawn="1"/>
        </p:nvSpPr>
        <p:spPr>
          <a:xfrm>
            <a:off x="0" y="1052006"/>
            <a:ext cx="9144000" cy="4091494"/>
          </a:xfrm>
          <a:prstGeom prst="rect">
            <a:avLst/>
          </a:prstGeom>
          <a:gradFill>
            <a:gsLst>
              <a:gs pos="0">
                <a:schemeClr val="accent1">
                  <a:tint val="100000"/>
                  <a:shade val="100000"/>
                  <a:satMod val="130000"/>
                </a:schemeClr>
              </a:gs>
              <a:gs pos="0">
                <a:srgbClr val="3B515B"/>
              </a:gs>
            </a:gsLst>
          </a:gra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endParaRPr lang="de-DE" dirty="0">
              <a:latin typeface="Calibri" panose="020F0502020204030204" pitchFamily="34" charset="0"/>
            </a:endParaRPr>
          </a:p>
        </p:txBody>
      </p:sp>
      <p:sp>
        <p:nvSpPr>
          <p:cNvPr id="10" name="Textplatzhalter 13">
            <a:extLst>
              <a:ext uri="{FF2B5EF4-FFF2-40B4-BE49-F238E27FC236}">
                <a16:creationId xmlns:a16="http://schemas.microsoft.com/office/drawing/2014/main" id="{F055B374-5667-9B40-AE1E-7F5FCDB7FF83}"/>
              </a:ext>
            </a:extLst>
          </p:cNvPr>
          <p:cNvSpPr>
            <a:spLocks noGrp="1"/>
          </p:cNvSpPr>
          <p:nvPr>
            <p:ph type="body" sz="quarter" idx="10" hasCustomPrompt="1"/>
          </p:nvPr>
        </p:nvSpPr>
        <p:spPr>
          <a:xfrm>
            <a:off x="250824" y="3579862"/>
            <a:ext cx="4825231" cy="370800"/>
          </a:xfrm>
          <a:prstGeom prst="rect">
            <a:avLst/>
          </a:prstGeom>
        </p:spPr>
        <p:txBody>
          <a:bodyPr vert="horz"/>
          <a:lstStyle>
            <a:lvl1pPr marL="0" indent="0">
              <a:buNone/>
              <a:defRPr sz="1800" b="0" i="0">
                <a:solidFill>
                  <a:schemeClr val="bg1"/>
                </a:solidFill>
                <a:latin typeface="Calibri" panose="020F0502020204030204" pitchFamily="34" charset="0"/>
                <a:cs typeface="Calibri" panose="020F0502020204030204" pitchFamily="34" charset="0"/>
              </a:defRPr>
            </a:lvl1pPr>
            <a:lvl2pPr marL="457200" indent="0">
              <a:buNone/>
              <a:defRPr sz="2000">
                <a:solidFill>
                  <a:srgbClr val="FFFFFF"/>
                </a:solidFill>
                <a:latin typeface="TheSans Uhh Bold Caps"/>
                <a:cs typeface="TheSans Uhh Bold Caps"/>
              </a:defRPr>
            </a:lvl2pPr>
            <a:lvl3pPr marL="914400" indent="0">
              <a:buNone/>
              <a:defRPr sz="2000">
                <a:solidFill>
                  <a:srgbClr val="FFFFFF"/>
                </a:solidFill>
                <a:latin typeface="TheSans Uhh Bold Caps"/>
                <a:cs typeface="TheSans Uhh Bold Caps"/>
              </a:defRPr>
            </a:lvl3pPr>
            <a:lvl4pPr marL="1371600" indent="0">
              <a:buNone/>
              <a:defRPr sz="2000">
                <a:solidFill>
                  <a:srgbClr val="FFFFFF"/>
                </a:solidFill>
                <a:latin typeface="TheSans Uhh Bold Caps"/>
                <a:cs typeface="TheSans Uhh Bold Caps"/>
              </a:defRPr>
            </a:lvl4pPr>
            <a:lvl5pPr marL="1828800" indent="0">
              <a:buNone/>
              <a:defRPr sz="2000">
                <a:solidFill>
                  <a:srgbClr val="FFFFFF"/>
                </a:solidFill>
                <a:latin typeface="TheSans Uhh Bold Caps"/>
                <a:cs typeface="TheSans Uhh Bold Caps"/>
              </a:defRPr>
            </a:lvl5pPr>
          </a:lstStyle>
          <a:p>
            <a:pPr lvl="0"/>
            <a:r>
              <a:rPr lang="de-DE"/>
              <a:t>Name des Referenten/der Referentin</a:t>
            </a:r>
          </a:p>
        </p:txBody>
      </p:sp>
      <p:sp>
        <p:nvSpPr>
          <p:cNvPr id="9" name="Titel 1">
            <a:extLst>
              <a:ext uri="{FF2B5EF4-FFF2-40B4-BE49-F238E27FC236}">
                <a16:creationId xmlns:a16="http://schemas.microsoft.com/office/drawing/2014/main" id="{2F8586F0-C563-C342-B9DD-A1AE90DE2CE3}"/>
              </a:ext>
            </a:extLst>
          </p:cNvPr>
          <p:cNvSpPr>
            <a:spLocks noGrp="1"/>
          </p:cNvSpPr>
          <p:nvPr>
            <p:ph type="title" hasCustomPrompt="1"/>
          </p:nvPr>
        </p:nvSpPr>
        <p:spPr>
          <a:xfrm>
            <a:off x="251520" y="3994928"/>
            <a:ext cx="8096400" cy="1015200"/>
          </a:xfrm>
          <a:prstGeom prst="rect">
            <a:avLst/>
          </a:prstGeom>
        </p:spPr>
        <p:txBody>
          <a:bodyPr/>
          <a:lstStyle>
            <a:lvl1pPr algn="l">
              <a:defRPr sz="3000" b="1" i="0">
                <a:solidFill>
                  <a:schemeClr val="bg1"/>
                </a:solidFill>
                <a:latin typeface="Calibri" panose="020F0502020204030204" pitchFamily="34" charset="0"/>
                <a:cs typeface="Calibri" panose="020F0502020204030204" pitchFamily="34" charset="0"/>
              </a:defRPr>
            </a:lvl1pPr>
          </a:lstStyle>
          <a:p>
            <a:r>
              <a:rPr lang="de-DE"/>
              <a:t>Dies ist ein Blindtext. Hier steht die Headline oder der Name der Veranstaltung</a:t>
            </a:r>
          </a:p>
        </p:txBody>
      </p:sp>
      <p:cxnSp>
        <p:nvCxnSpPr>
          <p:cNvPr id="8" name="Gerade Verbindung 7">
            <a:extLst>
              <a:ext uri="{FF2B5EF4-FFF2-40B4-BE49-F238E27FC236}">
                <a16:creationId xmlns:a16="http://schemas.microsoft.com/office/drawing/2014/main" id="{5486D3BD-BA29-4D44-ACB6-A4BD67D52176}"/>
              </a:ext>
              <a:ext uri="{C183D7F6-B498-43B3-948B-1728B52AA6E4}">
                <adec:decorative xmlns:adec="http://schemas.microsoft.com/office/drawing/2017/decorative" val="1"/>
              </a:ext>
            </a:extLst>
          </p:cNvPr>
          <p:cNvCxnSpPr/>
          <p:nvPr userDrawn="1"/>
        </p:nvCxnSpPr>
        <p:spPr>
          <a:xfrm>
            <a:off x="0" y="3988132"/>
            <a:ext cx="8172400" cy="0"/>
          </a:xfrm>
          <a:prstGeom prst="line">
            <a:avLst/>
          </a:prstGeom>
          <a:noFill/>
          <a:ln w="38100" cap="flat" cmpd="sng" algn="ctr">
            <a:solidFill>
              <a:schemeClr val="bg1"/>
            </a:solidFill>
            <a:prstDash val="solid"/>
          </a:ln>
          <a:effectLst/>
        </p:spPr>
      </p:cxnSp>
    </p:spTree>
    <p:extLst>
      <p:ext uri="{BB962C8B-B14F-4D97-AF65-F5344CB8AC3E}">
        <p14:creationId xmlns:p14="http://schemas.microsoft.com/office/powerpoint/2010/main" val="673056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b_Titelfolie_einfarbiger_HG_Hellblau">
    <p:spTree>
      <p:nvGrpSpPr>
        <p:cNvPr id="1" name=""/>
        <p:cNvGrpSpPr/>
        <p:nvPr/>
      </p:nvGrpSpPr>
      <p:grpSpPr>
        <a:xfrm>
          <a:off x="0" y="0"/>
          <a:ext cx="0" cy="0"/>
          <a:chOff x="0" y="0"/>
          <a:chExt cx="0" cy="0"/>
        </a:xfrm>
      </p:grpSpPr>
      <p:sp>
        <p:nvSpPr>
          <p:cNvPr id="12" name="Rechteck 11">
            <a:extLst>
              <a:ext uri="{C183D7F6-B498-43B3-948B-1728B52AA6E4}">
                <adec:decorative xmlns:adec="http://schemas.microsoft.com/office/drawing/2017/decorative" val="1"/>
              </a:ext>
            </a:extLst>
          </p:cNvPr>
          <p:cNvSpPr/>
          <p:nvPr userDrawn="1"/>
        </p:nvSpPr>
        <p:spPr>
          <a:xfrm>
            <a:off x="0" y="1052006"/>
            <a:ext cx="9144000" cy="409149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endParaRPr lang="de-DE" dirty="0">
              <a:latin typeface="Calibri" panose="020F0502020204030204" pitchFamily="34" charset="0"/>
            </a:endParaRPr>
          </a:p>
        </p:txBody>
      </p:sp>
      <p:sp>
        <p:nvSpPr>
          <p:cNvPr id="8" name="Textplatzhalter 13">
            <a:extLst>
              <a:ext uri="{FF2B5EF4-FFF2-40B4-BE49-F238E27FC236}">
                <a16:creationId xmlns:a16="http://schemas.microsoft.com/office/drawing/2014/main" id="{A15EFE3B-8C68-D046-A599-0AB2AFDEB257}"/>
              </a:ext>
            </a:extLst>
          </p:cNvPr>
          <p:cNvSpPr>
            <a:spLocks noGrp="1"/>
          </p:cNvSpPr>
          <p:nvPr>
            <p:ph type="body" sz="quarter" idx="10" hasCustomPrompt="1"/>
          </p:nvPr>
        </p:nvSpPr>
        <p:spPr>
          <a:xfrm>
            <a:off x="250824" y="3579862"/>
            <a:ext cx="4609207" cy="370800"/>
          </a:xfrm>
          <a:prstGeom prst="rect">
            <a:avLst/>
          </a:prstGeom>
        </p:spPr>
        <p:txBody>
          <a:bodyPr vert="horz"/>
          <a:lstStyle>
            <a:lvl1pPr marL="0" indent="0">
              <a:buNone/>
              <a:defRPr sz="1800" b="0" i="0">
                <a:solidFill>
                  <a:schemeClr val="bg1"/>
                </a:solidFill>
                <a:latin typeface="Calibri" panose="020F0502020204030204" pitchFamily="34" charset="0"/>
                <a:cs typeface="Calibri" panose="020F0502020204030204" pitchFamily="34" charset="0"/>
              </a:defRPr>
            </a:lvl1pPr>
            <a:lvl2pPr marL="457200" indent="0">
              <a:buNone/>
              <a:defRPr sz="2000">
                <a:solidFill>
                  <a:srgbClr val="FFFFFF"/>
                </a:solidFill>
                <a:latin typeface="TheSans Uhh Bold Caps"/>
                <a:cs typeface="TheSans Uhh Bold Caps"/>
              </a:defRPr>
            </a:lvl2pPr>
            <a:lvl3pPr marL="914400" indent="0">
              <a:buNone/>
              <a:defRPr sz="2000">
                <a:solidFill>
                  <a:srgbClr val="FFFFFF"/>
                </a:solidFill>
                <a:latin typeface="TheSans Uhh Bold Caps"/>
                <a:cs typeface="TheSans Uhh Bold Caps"/>
              </a:defRPr>
            </a:lvl3pPr>
            <a:lvl4pPr marL="1371600" indent="0">
              <a:buNone/>
              <a:defRPr sz="2000">
                <a:solidFill>
                  <a:srgbClr val="FFFFFF"/>
                </a:solidFill>
                <a:latin typeface="TheSans Uhh Bold Caps"/>
                <a:cs typeface="TheSans Uhh Bold Caps"/>
              </a:defRPr>
            </a:lvl4pPr>
            <a:lvl5pPr marL="1828800" indent="0">
              <a:buNone/>
              <a:defRPr sz="2000">
                <a:solidFill>
                  <a:srgbClr val="FFFFFF"/>
                </a:solidFill>
                <a:latin typeface="TheSans Uhh Bold Caps"/>
                <a:cs typeface="TheSans Uhh Bold Caps"/>
              </a:defRPr>
            </a:lvl5pPr>
          </a:lstStyle>
          <a:p>
            <a:pPr lvl="0"/>
            <a:r>
              <a:rPr lang="de-DE"/>
              <a:t>Name des Referenten/der Referentin</a:t>
            </a:r>
          </a:p>
        </p:txBody>
      </p:sp>
      <p:sp>
        <p:nvSpPr>
          <p:cNvPr id="7" name="Titel 1">
            <a:extLst>
              <a:ext uri="{FF2B5EF4-FFF2-40B4-BE49-F238E27FC236}">
                <a16:creationId xmlns:a16="http://schemas.microsoft.com/office/drawing/2014/main" id="{7971F460-DBE2-1E4C-966C-B8FAF52ED6F7}"/>
              </a:ext>
            </a:extLst>
          </p:cNvPr>
          <p:cNvSpPr>
            <a:spLocks noGrp="1"/>
          </p:cNvSpPr>
          <p:nvPr>
            <p:ph type="title" hasCustomPrompt="1"/>
          </p:nvPr>
        </p:nvSpPr>
        <p:spPr>
          <a:xfrm>
            <a:off x="251520" y="3994928"/>
            <a:ext cx="8096400" cy="1015200"/>
          </a:xfrm>
          <a:prstGeom prst="rect">
            <a:avLst/>
          </a:prstGeom>
        </p:spPr>
        <p:txBody>
          <a:bodyPr/>
          <a:lstStyle>
            <a:lvl1pPr algn="l">
              <a:defRPr sz="3000" b="1" i="0">
                <a:solidFill>
                  <a:schemeClr val="bg1"/>
                </a:solidFill>
                <a:latin typeface="Calibri" panose="020F0502020204030204" pitchFamily="34" charset="0"/>
                <a:cs typeface="Calibri" panose="020F0502020204030204" pitchFamily="34" charset="0"/>
              </a:defRPr>
            </a:lvl1pPr>
          </a:lstStyle>
          <a:p>
            <a:r>
              <a:rPr lang="de-DE"/>
              <a:t>Dies ist ein Blindtext. Hier steht die Headline oder der Name der Veranstaltung</a:t>
            </a:r>
          </a:p>
        </p:txBody>
      </p:sp>
      <p:cxnSp>
        <p:nvCxnSpPr>
          <p:cNvPr id="6" name="Gerade Verbindung 5">
            <a:extLst>
              <a:ext uri="{FF2B5EF4-FFF2-40B4-BE49-F238E27FC236}">
                <a16:creationId xmlns:a16="http://schemas.microsoft.com/office/drawing/2014/main" id="{30DD3040-AF2F-7548-9EA1-E3F2AA2D5A5E}"/>
              </a:ext>
              <a:ext uri="{C183D7F6-B498-43B3-948B-1728B52AA6E4}">
                <adec:decorative xmlns:adec="http://schemas.microsoft.com/office/drawing/2017/decorative" val="1"/>
              </a:ext>
            </a:extLst>
          </p:cNvPr>
          <p:cNvCxnSpPr/>
          <p:nvPr userDrawn="1"/>
        </p:nvCxnSpPr>
        <p:spPr>
          <a:xfrm>
            <a:off x="0" y="3988132"/>
            <a:ext cx="8172400" cy="0"/>
          </a:xfrm>
          <a:prstGeom prst="line">
            <a:avLst/>
          </a:prstGeom>
          <a:noFill/>
          <a:ln w="38100" cap="flat" cmpd="sng" algn="ctr">
            <a:solidFill>
              <a:schemeClr val="bg1"/>
            </a:solidFill>
            <a:prstDash val="solid"/>
          </a:ln>
          <a:effectLst/>
        </p:spPr>
      </p:cxnSp>
    </p:spTree>
    <p:extLst>
      <p:ext uri="{BB962C8B-B14F-4D97-AF65-F5344CB8AC3E}">
        <p14:creationId xmlns:p14="http://schemas.microsoft.com/office/powerpoint/2010/main" val="15101712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a_Headline_und_Text">
    <p:spTree>
      <p:nvGrpSpPr>
        <p:cNvPr id="1" name=""/>
        <p:cNvGrpSpPr/>
        <p:nvPr/>
      </p:nvGrpSpPr>
      <p:grpSpPr>
        <a:xfrm>
          <a:off x="0" y="0"/>
          <a:ext cx="0" cy="0"/>
          <a:chOff x="0" y="0"/>
          <a:chExt cx="0" cy="0"/>
        </a:xfrm>
      </p:grpSpPr>
      <p:cxnSp>
        <p:nvCxnSpPr>
          <p:cNvPr id="6" name="Gerade Verbindung 5">
            <a:extLst>
              <a:ext uri="{C183D7F6-B498-43B3-948B-1728B52AA6E4}">
                <adec:decorative xmlns:adec="http://schemas.microsoft.com/office/drawing/2017/decorative" val="1"/>
              </a:ext>
            </a:extLst>
          </p:cNvPr>
          <p:cNvCxnSpPr>
            <a:cxnSpLocks/>
          </p:cNvCxnSpPr>
          <p:nvPr userDrawn="1"/>
        </p:nvCxnSpPr>
        <p:spPr>
          <a:xfrm>
            <a:off x="0" y="1059582"/>
            <a:ext cx="9144000" cy="0"/>
          </a:xfrm>
          <a:prstGeom prst="line">
            <a:avLst/>
          </a:prstGeom>
          <a:ln w="25400">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11" name="Titel 1">
            <a:extLst>
              <a:ext uri="{FF2B5EF4-FFF2-40B4-BE49-F238E27FC236}">
                <a16:creationId xmlns:a16="http://schemas.microsoft.com/office/drawing/2014/main" id="{853C8E57-9E26-F24E-A712-1E94C05C3C99}"/>
              </a:ext>
            </a:extLst>
          </p:cNvPr>
          <p:cNvSpPr>
            <a:spLocks noGrp="1"/>
          </p:cNvSpPr>
          <p:nvPr>
            <p:ph type="title" hasCustomPrompt="1"/>
          </p:nvPr>
        </p:nvSpPr>
        <p:spPr>
          <a:xfrm>
            <a:off x="214768" y="1203598"/>
            <a:ext cx="8533695" cy="503882"/>
          </a:xfrm>
          <a:prstGeom prst="rect">
            <a:avLst/>
          </a:prstGeom>
        </p:spPr>
        <p:txBody>
          <a:bodyPr/>
          <a:lstStyle>
            <a:lvl1pPr marL="0" marR="0" indent="0" algn="l" defTabSz="457200" rtl="0" eaLnBrk="1" fontAlgn="auto" latinLnBrk="0" hangingPunct="1">
              <a:lnSpc>
                <a:spcPct val="100000"/>
              </a:lnSpc>
              <a:spcBef>
                <a:spcPct val="0"/>
              </a:spcBef>
              <a:spcAft>
                <a:spcPts val="0"/>
              </a:spcAft>
              <a:buClrTx/>
              <a:buSzTx/>
              <a:buFontTx/>
              <a:buNone/>
              <a:tabLst/>
              <a:defRPr sz="2600" b="1" i="0">
                <a:solidFill>
                  <a:schemeClr val="tx1"/>
                </a:solidFill>
                <a:latin typeface="Calibri" panose="020F0502020204030204" pitchFamily="34" charset="0"/>
                <a:cs typeface="Calibri" panose="020F0502020204030204" pitchFamily="34" charset="0"/>
              </a:defRPr>
            </a:lvl1pPr>
          </a:lstStyle>
          <a:p>
            <a:r>
              <a:rPr lang="de-DE"/>
              <a:t>Hier steht die Folien-Überschrift</a:t>
            </a:r>
          </a:p>
        </p:txBody>
      </p:sp>
      <p:sp>
        <p:nvSpPr>
          <p:cNvPr id="8" name="Textplatzhalter 9"/>
          <p:cNvSpPr>
            <a:spLocks noGrp="1"/>
          </p:cNvSpPr>
          <p:nvPr>
            <p:ph type="body" sz="quarter" idx="14"/>
          </p:nvPr>
        </p:nvSpPr>
        <p:spPr>
          <a:xfrm>
            <a:off x="214769" y="1779662"/>
            <a:ext cx="8533695" cy="2880320"/>
          </a:xfrm>
          <a:prstGeom prst="rect">
            <a:avLst/>
          </a:prstGeom>
        </p:spPr>
        <p:txBody>
          <a:bodyPr>
            <a:normAutofit/>
          </a:bodyPr>
          <a:lstStyle>
            <a:lvl1pPr marL="0" indent="0">
              <a:buNone/>
              <a:defRPr sz="2000">
                <a:latin typeface="Calibri" panose="020F0502020204030204" pitchFamily="34" charset="0"/>
              </a:defRPr>
            </a:lvl1pPr>
            <a:lvl2pPr>
              <a:defRPr sz="2600">
                <a:latin typeface="TheSans UHH Bold Caps"/>
              </a:defRPr>
            </a:lvl2pPr>
            <a:lvl3pPr>
              <a:defRPr sz="2600">
                <a:latin typeface="TheSans UHH Bold Caps"/>
              </a:defRPr>
            </a:lvl3pPr>
            <a:lvl4pPr>
              <a:defRPr sz="2600">
                <a:latin typeface="TheSans UHH Bold Caps"/>
              </a:defRPr>
            </a:lvl4pPr>
            <a:lvl5pPr>
              <a:defRPr sz="2600">
                <a:latin typeface="TheSans UHH Bold Caps"/>
              </a:defRPr>
            </a:lvl5pPr>
          </a:lstStyle>
          <a:p>
            <a:pPr lvl="0"/>
            <a:r>
              <a:rPr lang="de-DE"/>
              <a:t>Mastertextformat bearbeiten</a:t>
            </a:r>
          </a:p>
        </p:txBody>
      </p:sp>
      <p:sp>
        <p:nvSpPr>
          <p:cNvPr id="2" name="Datumsplatzhalter 1">
            <a:extLst>
              <a:ext uri="{FF2B5EF4-FFF2-40B4-BE49-F238E27FC236}">
                <a16:creationId xmlns:a16="http://schemas.microsoft.com/office/drawing/2014/main" id="{4E82A3FC-B200-F340-859E-4491DBC5752C}"/>
              </a:ext>
            </a:extLst>
          </p:cNvPr>
          <p:cNvSpPr>
            <a:spLocks noGrp="1"/>
          </p:cNvSpPr>
          <p:nvPr>
            <p:ph type="dt" sz="half" idx="15"/>
          </p:nvPr>
        </p:nvSpPr>
        <p:spPr/>
        <p:txBody>
          <a:bodyPr/>
          <a:lstStyle/>
          <a:p>
            <a:fld id="{F7D56CE5-0FDC-4E3A-9023-471289441960}" type="datetime1">
              <a:rPr lang="de-DE" smtClean="0"/>
              <a:t>12.05.2025</a:t>
            </a:fld>
            <a:endParaRPr lang="de-DE" dirty="0"/>
          </a:p>
        </p:txBody>
      </p:sp>
      <p:sp>
        <p:nvSpPr>
          <p:cNvPr id="3" name="Fußzeilenplatzhalter 2">
            <a:extLst>
              <a:ext uri="{FF2B5EF4-FFF2-40B4-BE49-F238E27FC236}">
                <a16:creationId xmlns:a16="http://schemas.microsoft.com/office/drawing/2014/main" id="{56827D40-E2F4-6842-9A47-30F9FFAFC9CF}"/>
              </a:ext>
            </a:extLst>
          </p:cNvPr>
          <p:cNvSpPr>
            <a:spLocks noGrp="1"/>
          </p:cNvSpPr>
          <p:nvPr>
            <p:ph type="ftr" sz="quarter" idx="16"/>
          </p:nvPr>
        </p:nvSpPr>
        <p:spPr/>
        <p:txBody>
          <a:bodyPr/>
          <a:lstStyle/>
          <a:p>
            <a:r>
              <a:rPr lang="de-DE" dirty="0">
                <a:latin typeface="Calibri" panose="020F0502020204030204" pitchFamily="34" charset="0"/>
              </a:rPr>
              <a:t>Mark Spektor, IGK 2</a:t>
            </a:r>
          </a:p>
        </p:txBody>
      </p:sp>
      <p:sp>
        <p:nvSpPr>
          <p:cNvPr id="4" name="Foliennummernplatzhalter 3">
            <a:extLst>
              <a:ext uri="{FF2B5EF4-FFF2-40B4-BE49-F238E27FC236}">
                <a16:creationId xmlns:a16="http://schemas.microsoft.com/office/drawing/2014/main" id="{95EBE37D-D2A8-AA46-A4B0-38A84F66B5BD}"/>
              </a:ext>
            </a:extLst>
          </p:cNvPr>
          <p:cNvSpPr>
            <a:spLocks noGrp="1"/>
          </p:cNvSpPr>
          <p:nvPr>
            <p:ph type="sldNum" sz="quarter" idx="17"/>
          </p:nvPr>
        </p:nvSpPr>
        <p:spPr/>
        <p:txBody>
          <a:bodyPr/>
          <a:lstStyle/>
          <a:p>
            <a:fld id="{3E01A2B2-10AD-754B-9B4C-E5B6FED423D0}" type="slidenum">
              <a:rPr lang="de-DE" smtClean="0">
                <a:latin typeface="Calibri" panose="020F0502020204030204" pitchFamily="34" charset="0"/>
              </a:rPr>
              <a:pPr/>
              <a:t>‹Nr.›</a:t>
            </a:fld>
            <a:endParaRPr lang="de-DE" dirty="0">
              <a:latin typeface="Calibri" panose="020F0502020204030204" pitchFamily="34" charset="0"/>
            </a:endParaRPr>
          </a:p>
        </p:txBody>
      </p:sp>
    </p:spTree>
    <p:extLst>
      <p:ext uri="{BB962C8B-B14F-4D97-AF65-F5344CB8AC3E}">
        <p14:creationId xmlns:p14="http://schemas.microsoft.com/office/powerpoint/2010/main" val="21870706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b_Headline_und_Liste">
    <p:spTree>
      <p:nvGrpSpPr>
        <p:cNvPr id="1" name=""/>
        <p:cNvGrpSpPr/>
        <p:nvPr/>
      </p:nvGrpSpPr>
      <p:grpSpPr>
        <a:xfrm>
          <a:off x="0" y="0"/>
          <a:ext cx="0" cy="0"/>
          <a:chOff x="0" y="0"/>
          <a:chExt cx="0" cy="0"/>
        </a:xfrm>
      </p:grpSpPr>
      <p:cxnSp>
        <p:nvCxnSpPr>
          <p:cNvPr id="6" name="Gerade Verbindung 5">
            <a:extLst>
              <a:ext uri="{C183D7F6-B498-43B3-948B-1728B52AA6E4}">
                <adec:decorative xmlns:adec="http://schemas.microsoft.com/office/drawing/2017/decorative" val="1"/>
              </a:ext>
            </a:extLst>
          </p:cNvPr>
          <p:cNvCxnSpPr/>
          <p:nvPr userDrawn="1"/>
        </p:nvCxnSpPr>
        <p:spPr>
          <a:xfrm>
            <a:off x="0" y="1059582"/>
            <a:ext cx="9144000" cy="0"/>
          </a:xfrm>
          <a:prstGeom prst="line">
            <a:avLst/>
          </a:prstGeom>
          <a:ln w="25400">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8" name="Titel 1">
            <a:extLst>
              <a:ext uri="{FF2B5EF4-FFF2-40B4-BE49-F238E27FC236}">
                <a16:creationId xmlns:a16="http://schemas.microsoft.com/office/drawing/2014/main" id="{2185142B-85C3-B845-BE6A-A2B184C3456C}"/>
              </a:ext>
            </a:extLst>
          </p:cNvPr>
          <p:cNvSpPr>
            <a:spLocks noGrp="1"/>
          </p:cNvSpPr>
          <p:nvPr>
            <p:ph type="title" hasCustomPrompt="1"/>
          </p:nvPr>
        </p:nvSpPr>
        <p:spPr>
          <a:xfrm>
            <a:off x="214768" y="1203598"/>
            <a:ext cx="8533695" cy="503882"/>
          </a:xfrm>
          <a:prstGeom prst="rect">
            <a:avLst/>
          </a:prstGeom>
        </p:spPr>
        <p:txBody>
          <a:bodyPr/>
          <a:lstStyle>
            <a:lvl1pPr marL="0" marR="0" indent="0" algn="l" defTabSz="457200" rtl="0" eaLnBrk="1" fontAlgn="auto" latinLnBrk="0" hangingPunct="1">
              <a:lnSpc>
                <a:spcPct val="100000"/>
              </a:lnSpc>
              <a:spcBef>
                <a:spcPct val="0"/>
              </a:spcBef>
              <a:spcAft>
                <a:spcPts val="0"/>
              </a:spcAft>
              <a:buClrTx/>
              <a:buSzTx/>
              <a:buFontTx/>
              <a:buNone/>
              <a:tabLst/>
              <a:defRPr sz="2600" b="1" i="0">
                <a:solidFill>
                  <a:schemeClr val="tx1"/>
                </a:solidFill>
                <a:latin typeface="Calibri" panose="020F0502020204030204" pitchFamily="34" charset="0"/>
                <a:cs typeface="Calibri" panose="020F0502020204030204" pitchFamily="34" charset="0"/>
              </a:defRPr>
            </a:lvl1pPr>
          </a:lstStyle>
          <a:p>
            <a:r>
              <a:rPr lang="de-DE"/>
              <a:t>Hier steht die Folien-Überschrift</a:t>
            </a:r>
          </a:p>
        </p:txBody>
      </p:sp>
      <p:sp>
        <p:nvSpPr>
          <p:cNvPr id="4" name="Textplatzhalter 3"/>
          <p:cNvSpPr>
            <a:spLocks noGrp="1"/>
          </p:cNvSpPr>
          <p:nvPr>
            <p:ph type="body" sz="quarter" idx="16"/>
          </p:nvPr>
        </p:nvSpPr>
        <p:spPr>
          <a:xfrm>
            <a:off x="214311" y="1779662"/>
            <a:ext cx="8534151" cy="2879651"/>
          </a:xfrm>
          <a:prstGeom prst="rect">
            <a:avLst/>
          </a:prstGeom>
        </p:spPr>
        <p:txBody>
          <a:bodyPr vert="horz"/>
          <a:lstStyle>
            <a:lvl1pPr marL="180000" indent="-180000">
              <a:spcBef>
                <a:spcPts val="1450"/>
              </a:spcBef>
              <a:buClr>
                <a:schemeClr val="tx1"/>
              </a:buClr>
              <a:buFont typeface="Wingdings" charset="2"/>
              <a:buChar char="§"/>
              <a:defRPr sz="2000">
                <a:solidFill>
                  <a:srgbClr val="3B515B"/>
                </a:solidFill>
                <a:latin typeface="Calibri" panose="020F0502020204030204" pitchFamily="34" charset="0"/>
                <a:cs typeface="Calibri" panose="020F0502020204030204" pitchFamily="34" charset="0"/>
              </a:defRPr>
            </a:lvl1pPr>
            <a:lvl2pPr marL="360000" indent="-180000">
              <a:buClr>
                <a:schemeClr val="bg2"/>
              </a:buClr>
              <a:buFont typeface="Wingdings" charset="2"/>
              <a:buChar char="§"/>
              <a:defRPr sz="2000">
                <a:solidFill>
                  <a:srgbClr val="3B515B"/>
                </a:solidFill>
                <a:latin typeface="Calibri" panose="020F0502020204030204" pitchFamily="34" charset="0"/>
                <a:cs typeface="Calibri" panose="020F0502020204030204" pitchFamily="34" charset="0"/>
              </a:defRPr>
            </a:lvl2pPr>
            <a:lvl3pPr marL="540000" indent="-180000">
              <a:buClr>
                <a:schemeClr val="bg2"/>
              </a:buClr>
              <a:buFont typeface="Wingdings" charset="2"/>
              <a:buChar char="§"/>
              <a:defRPr sz="2000">
                <a:solidFill>
                  <a:srgbClr val="3B515B"/>
                </a:solidFill>
                <a:latin typeface="Calibri" panose="020F0502020204030204" pitchFamily="34" charset="0"/>
                <a:cs typeface="Calibri" panose="020F0502020204030204" pitchFamily="34" charset="0"/>
              </a:defRPr>
            </a:lvl3pPr>
            <a:lvl4pPr marL="180000" indent="-180000">
              <a:buClr>
                <a:schemeClr val="accent1"/>
              </a:buClr>
              <a:buFont typeface="Wingdings" charset="2"/>
              <a:buChar char="§"/>
              <a:defRPr sz="2000">
                <a:solidFill>
                  <a:srgbClr val="3B515B"/>
                </a:solidFill>
                <a:latin typeface="TheSans UHH Regular"/>
                <a:cs typeface="TheSans UHH Regular"/>
              </a:defRPr>
            </a:lvl4pPr>
            <a:lvl5pPr marL="180000" indent="-180000">
              <a:buClr>
                <a:schemeClr val="accent1"/>
              </a:buClr>
              <a:buFont typeface="Wingdings" charset="2"/>
              <a:buChar char="§"/>
              <a:defRPr sz="2000">
                <a:solidFill>
                  <a:srgbClr val="3B515B"/>
                </a:solidFill>
                <a:latin typeface="TheSans UHH Regular"/>
                <a:cs typeface="TheSans UHH Regular"/>
              </a:defRPr>
            </a:lvl5pPr>
          </a:lstStyle>
          <a:p>
            <a:pPr lvl="0"/>
            <a:r>
              <a:rPr lang="de-DE"/>
              <a:t>Mastertextformat bearbeiten</a:t>
            </a:r>
          </a:p>
          <a:p>
            <a:pPr lvl="1"/>
            <a:r>
              <a:rPr lang="de-DE"/>
              <a:t>Zweite Ebene</a:t>
            </a:r>
          </a:p>
          <a:p>
            <a:pPr lvl="2"/>
            <a:r>
              <a:rPr lang="de-DE"/>
              <a:t>Dritte Ebene</a:t>
            </a:r>
          </a:p>
          <a:p>
            <a:pPr lvl="0"/>
            <a:r>
              <a:rPr lang="de-DE"/>
              <a:t>Mastertextformat bearbeiten</a:t>
            </a:r>
          </a:p>
          <a:p>
            <a:pPr lvl="1"/>
            <a:r>
              <a:rPr lang="de-DE"/>
              <a:t>Zweite Ebene</a:t>
            </a:r>
          </a:p>
          <a:p>
            <a:pPr lvl="2"/>
            <a:r>
              <a:rPr lang="de-DE"/>
              <a:t>Dritte Ebene</a:t>
            </a:r>
          </a:p>
        </p:txBody>
      </p:sp>
      <p:sp>
        <p:nvSpPr>
          <p:cNvPr id="2" name="Datumsplatzhalter 1">
            <a:extLst>
              <a:ext uri="{FF2B5EF4-FFF2-40B4-BE49-F238E27FC236}">
                <a16:creationId xmlns:a16="http://schemas.microsoft.com/office/drawing/2014/main" id="{D3B10F18-E336-5F4B-B287-AFBD8386C6AA}"/>
              </a:ext>
            </a:extLst>
          </p:cNvPr>
          <p:cNvSpPr>
            <a:spLocks noGrp="1"/>
          </p:cNvSpPr>
          <p:nvPr>
            <p:ph type="dt" sz="half" idx="17"/>
          </p:nvPr>
        </p:nvSpPr>
        <p:spPr/>
        <p:txBody>
          <a:bodyPr/>
          <a:lstStyle/>
          <a:p>
            <a:fld id="{3EC496EF-BB7C-47C7-8B8A-0AF1C6C4A67A}" type="datetime1">
              <a:rPr lang="de-DE" smtClean="0"/>
              <a:t>12.05.2025</a:t>
            </a:fld>
            <a:endParaRPr lang="de-DE" dirty="0"/>
          </a:p>
        </p:txBody>
      </p:sp>
      <p:sp>
        <p:nvSpPr>
          <p:cNvPr id="3" name="Fußzeilenplatzhalter 2">
            <a:extLst>
              <a:ext uri="{FF2B5EF4-FFF2-40B4-BE49-F238E27FC236}">
                <a16:creationId xmlns:a16="http://schemas.microsoft.com/office/drawing/2014/main" id="{EB3CB7CE-68EE-634C-A60B-5AB834390A3E}"/>
              </a:ext>
            </a:extLst>
          </p:cNvPr>
          <p:cNvSpPr>
            <a:spLocks noGrp="1"/>
          </p:cNvSpPr>
          <p:nvPr>
            <p:ph type="ftr" sz="quarter" idx="18"/>
          </p:nvPr>
        </p:nvSpPr>
        <p:spPr/>
        <p:txBody>
          <a:bodyPr/>
          <a:lstStyle>
            <a:lvl1pPr>
              <a:defRPr>
                <a:latin typeface="Calibri" panose="020F0502020204030204" pitchFamily="34" charset="0"/>
              </a:defRPr>
            </a:lvl1pPr>
          </a:lstStyle>
          <a:p>
            <a:r>
              <a:rPr lang="de-DE" dirty="0"/>
              <a:t>Mark Spektor, IGK 2</a:t>
            </a:r>
          </a:p>
        </p:txBody>
      </p:sp>
      <p:sp>
        <p:nvSpPr>
          <p:cNvPr id="5" name="Foliennummernplatzhalter 4">
            <a:extLst>
              <a:ext uri="{FF2B5EF4-FFF2-40B4-BE49-F238E27FC236}">
                <a16:creationId xmlns:a16="http://schemas.microsoft.com/office/drawing/2014/main" id="{E9B799CB-85F9-3B41-BD6A-AE3965D5F367}"/>
              </a:ext>
            </a:extLst>
          </p:cNvPr>
          <p:cNvSpPr>
            <a:spLocks noGrp="1"/>
          </p:cNvSpPr>
          <p:nvPr>
            <p:ph type="sldNum" sz="quarter" idx="19"/>
          </p:nvPr>
        </p:nvSpPr>
        <p:spPr>
          <a:xfrm>
            <a:off x="6613200" y="4767263"/>
            <a:ext cx="2133600" cy="273844"/>
          </a:xfrm>
        </p:spPr>
        <p:txBody>
          <a:bodyPr/>
          <a:lstStyle>
            <a:lvl1pPr>
              <a:defRPr>
                <a:latin typeface="Calibri" panose="020F0502020204030204" pitchFamily="34" charset="0"/>
              </a:defRPr>
            </a:lvl1pPr>
          </a:lstStyle>
          <a:p>
            <a:fld id="{3E01A2B2-10AD-754B-9B4C-E5B6FED423D0}" type="slidenum">
              <a:rPr lang="de-DE" smtClean="0"/>
              <a:pPr/>
              <a:t>‹Nr.›</a:t>
            </a:fld>
            <a:endParaRPr lang="de-DE" dirty="0"/>
          </a:p>
        </p:txBody>
      </p:sp>
    </p:spTree>
    <p:extLst>
      <p:ext uri="{BB962C8B-B14F-4D97-AF65-F5344CB8AC3E}">
        <p14:creationId xmlns:p14="http://schemas.microsoft.com/office/powerpoint/2010/main" val="23658282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c_Headline_und_zweispaltiger_Text">
    <p:spTree>
      <p:nvGrpSpPr>
        <p:cNvPr id="1" name=""/>
        <p:cNvGrpSpPr/>
        <p:nvPr/>
      </p:nvGrpSpPr>
      <p:grpSpPr>
        <a:xfrm>
          <a:off x="0" y="0"/>
          <a:ext cx="0" cy="0"/>
          <a:chOff x="0" y="0"/>
          <a:chExt cx="0" cy="0"/>
        </a:xfrm>
      </p:grpSpPr>
      <p:cxnSp>
        <p:nvCxnSpPr>
          <p:cNvPr id="6" name="Gerade Verbindung 5">
            <a:extLst>
              <a:ext uri="{C183D7F6-B498-43B3-948B-1728B52AA6E4}">
                <adec:decorative xmlns:adec="http://schemas.microsoft.com/office/drawing/2017/decorative" val="1"/>
              </a:ext>
            </a:extLst>
          </p:cNvPr>
          <p:cNvCxnSpPr/>
          <p:nvPr userDrawn="1"/>
        </p:nvCxnSpPr>
        <p:spPr>
          <a:xfrm>
            <a:off x="0" y="1059582"/>
            <a:ext cx="9144000" cy="0"/>
          </a:xfrm>
          <a:prstGeom prst="line">
            <a:avLst/>
          </a:prstGeom>
          <a:ln w="25400">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14" name="Titel 1">
            <a:extLst>
              <a:ext uri="{FF2B5EF4-FFF2-40B4-BE49-F238E27FC236}">
                <a16:creationId xmlns:a16="http://schemas.microsoft.com/office/drawing/2014/main" id="{1239BC7E-F651-4B40-9646-BE82FC8F7282}"/>
              </a:ext>
            </a:extLst>
          </p:cNvPr>
          <p:cNvSpPr>
            <a:spLocks noGrp="1"/>
          </p:cNvSpPr>
          <p:nvPr>
            <p:ph type="title" hasCustomPrompt="1"/>
          </p:nvPr>
        </p:nvSpPr>
        <p:spPr>
          <a:xfrm>
            <a:off x="214768" y="1203598"/>
            <a:ext cx="8533695" cy="503882"/>
          </a:xfrm>
          <a:prstGeom prst="rect">
            <a:avLst/>
          </a:prstGeom>
        </p:spPr>
        <p:txBody>
          <a:bodyPr/>
          <a:lstStyle>
            <a:lvl1pPr marL="0" marR="0" indent="0" algn="l" defTabSz="457200" rtl="0" eaLnBrk="1" fontAlgn="auto" latinLnBrk="0" hangingPunct="1">
              <a:lnSpc>
                <a:spcPct val="100000"/>
              </a:lnSpc>
              <a:spcBef>
                <a:spcPct val="0"/>
              </a:spcBef>
              <a:spcAft>
                <a:spcPts val="0"/>
              </a:spcAft>
              <a:buClrTx/>
              <a:buSzTx/>
              <a:buFontTx/>
              <a:buNone/>
              <a:tabLst/>
              <a:defRPr sz="2600" b="1" i="0">
                <a:solidFill>
                  <a:schemeClr val="tx1"/>
                </a:solidFill>
                <a:latin typeface="Calibri" panose="020F0502020204030204" pitchFamily="34" charset="0"/>
                <a:cs typeface="Calibri" panose="020F0502020204030204" pitchFamily="34" charset="0"/>
              </a:defRPr>
            </a:lvl1pPr>
          </a:lstStyle>
          <a:p>
            <a:r>
              <a:rPr lang="de-DE"/>
              <a:t>Hier steht die Folien-Überschrift</a:t>
            </a:r>
          </a:p>
        </p:txBody>
      </p:sp>
      <p:sp>
        <p:nvSpPr>
          <p:cNvPr id="11" name="Textplatzhalter 9"/>
          <p:cNvSpPr>
            <a:spLocks noGrp="1"/>
          </p:cNvSpPr>
          <p:nvPr>
            <p:ph type="body" sz="quarter" idx="14"/>
          </p:nvPr>
        </p:nvSpPr>
        <p:spPr>
          <a:xfrm>
            <a:off x="214770" y="1779662"/>
            <a:ext cx="4171028" cy="2880320"/>
          </a:xfrm>
          <a:prstGeom prst="rect">
            <a:avLst/>
          </a:prstGeom>
        </p:spPr>
        <p:txBody>
          <a:bodyPr>
            <a:normAutofit/>
          </a:bodyPr>
          <a:lstStyle>
            <a:lvl1pPr marL="0" indent="0">
              <a:buFont typeface="Arial"/>
              <a:buNone/>
              <a:defRPr sz="2000">
                <a:solidFill>
                  <a:schemeClr val="tx1"/>
                </a:solidFill>
                <a:latin typeface="Calibri" panose="020F0502020204030204" pitchFamily="34" charset="0"/>
                <a:cs typeface="Calibri" panose="020F0502020204030204" pitchFamily="34" charset="0"/>
              </a:defRPr>
            </a:lvl1pPr>
            <a:lvl2pPr>
              <a:defRPr sz="2000">
                <a:solidFill>
                  <a:schemeClr val="tx1"/>
                </a:solidFill>
                <a:latin typeface="TheSans UHH Regular"/>
                <a:cs typeface="TheSans UHH Regular"/>
              </a:defRPr>
            </a:lvl2pPr>
            <a:lvl3pPr>
              <a:defRPr sz="2600">
                <a:latin typeface="TheSans UHH Bold Caps"/>
              </a:defRPr>
            </a:lvl3pPr>
            <a:lvl4pPr>
              <a:defRPr sz="2600">
                <a:latin typeface="TheSans UHH Bold Caps"/>
              </a:defRPr>
            </a:lvl4pPr>
            <a:lvl5pPr>
              <a:defRPr sz="2600">
                <a:latin typeface="TheSans UHH Bold Caps"/>
              </a:defRPr>
            </a:lvl5pPr>
          </a:lstStyle>
          <a:p>
            <a:pPr lvl="0"/>
            <a:r>
              <a:rPr lang="de-DE"/>
              <a:t>Mastertextformat bearbeiten</a:t>
            </a:r>
          </a:p>
        </p:txBody>
      </p:sp>
      <p:sp>
        <p:nvSpPr>
          <p:cNvPr id="12" name="Textplatzhalter 9"/>
          <p:cNvSpPr>
            <a:spLocks noGrp="1"/>
          </p:cNvSpPr>
          <p:nvPr>
            <p:ph type="body" sz="quarter" idx="15"/>
          </p:nvPr>
        </p:nvSpPr>
        <p:spPr>
          <a:xfrm>
            <a:off x="4572000" y="1779662"/>
            <a:ext cx="4171028" cy="2880320"/>
          </a:xfrm>
          <a:prstGeom prst="rect">
            <a:avLst/>
          </a:prstGeom>
        </p:spPr>
        <p:txBody>
          <a:bodyPr>
            <a:normAutofit/>
          </a:bodyPr>
          <a:lstStyle>
            <a:lvl1pPr marL="0" indent="0">
              <a:buNone/>
              <a:defRPr sz="2000">
                <a:latin typeface="Calibri" panose="020F0502020204030204" pitchFamily="34" charset="0"/>
              </a:defRPr>
            </a:lvl1pPr>
            <a:lvl2pPr>
              <a:defRPr sz="2600">
                <a:latin typeface="TheSans UHH Bold Caps"/>
              </a:defRPr>
            </a:lvl2pPr>
            <a:lvl3pPr>
              <a:defRPr sz="2600">
                <a:latin typeface="TheSans UHH Bold Caps"/>
              </a:defRPr>
            </a:lvl3pPr>
            <a:lvl4pPr>
              <a:defRPr sz="2600">
                <a:latin typeface="TheSans UHH Bold Caps"/>
              </a:defRPr>
            </a:lvl4pPr>
            <a:lvl5pPr>
              <a:defRPr sz="2600">
                <a:latin typeface="TheSans UHH Bold Caps"/>
              </a:defRPr>
            </a:lvl5pPr>
          </a:lstStyle>
          <a:p>
            <a:pPr lvl="0"/>
            <a:r>
              <a:rPr lang="de-DE"/>
              <a:t>Mastertextformat bearbeiten</a:t>
            </a:r>
          </a:p>
        </p:txBody>
      </p:sp>
      <p:sp>
        <p:nvSpPr>
          <p:cNvPr id="2" name="Datumsplatzhalter 1">
            <a:extLst>
              <a:ext uri="{FF2B5EF4-FFF2-40B4-BE49-F238E27FC236}">
                <a16:creationId xmlns:a16="http://schemas.microsoft.com/office/drawing/2014/main" id="{0FA889BB-8733-E443-8B07-DDEE0CF51EAC}"/>
              </a:ext>
            </a:extLst>
          </p:cNvPr>
          <p:cNvSpPr>
            <a:spLocks noGrp="1"/>
          </p:cNvSpPr>
          <p:nvPr>
            <p:ph type="dt" sz="half" idx="16"/>
          </p:nvPr>
        </p:nvSpPr>
        <p:spPr/>
        <p:txBody>
          <a:bodyPr/>
          <a:lstStyle/>
          <a:p>
            <a:fld id="{F42DD965-FD6B-446B-8B27-68B86A74C988}" type="datetime1">
              <a:rPr lang="de-DE" smtClean="0"/>
              <a:t>12.05.2025</a:t>
            </a:fld>
            <a:endParaRPr lang="de-DE" dirty="0"/>
          </a:p>
        </p:txBody>
      </p:sp>
      <p:sp>
        <p:nvSpPr>
          <p:cNvPr id="3" name="Fußzeilenplatzhalter 2">
            <a:extLst>
              <a:ext uri="{FF2B5EF4-FFF2-40B4-BE49-F238E27FC236}">
                <a16:creationId xmlns:a16="http://schemas.microsoft.com/office/drawing/2014/main" id="{DB0F8018-999B-664A-A015-D9D75F27149B}"/>
              </a:ext>
            </a:extLst>
          </p:cNvPr>
          <p:cNvSpPr>
            <a:spLocks noGrp="1"/>
          </p:cNvSpPr>
          <p:nvPr>
            <p:ph type="ftr" sz="quarter" idx="17"/>
          </p:nvPr>
        </p:nvSpPr>
        <p:spPr/>
        <p:txBody>
          <a:bodyPr/>
          <a:lstStyle>
            <a:lvl1pPr>
              <a:defRPr>
                <a:latin typeface="Calibri" panose="020F0502020204030204" pitchFamily="34" charset="0"/>
              </a:defRPr>
            </a:lvl1pPr>
          </a:lstStyle>
          <a:p>
            <a:r>
              <a:rPr lang="de-DE" dirty="0"/>
              <a:t>Mark Spektor, IGK 2</a:t>
            </a:r>
          </a:p>
        </p:txBody>
      </p:sp>
      <p:sp>
        <p:nvSpPr>
          <p:cNvPr id="4" name="Foliennummernplatzhalter 3">
            <a:extLst>
              <a:ext uri="{FF2B5EF4-FFF2-40B4-BE49-F238E27FC236}">
                <a16:creationId xmlns:a16="http://schemas.microsoft.com/office/drawing/2014/main" id="{573C8DF9-716F-554C-ACA3-DAE92F29A78F}"/>
              </a:ext>
            </a:extLst>
          </p:cNvPr>
          <p:cNvSpPr>
            <a:spLocks noGrp="1"/>
          </p:cNvSpPr>
          <p:nvPr>
            <p:ph type="sldNum" sz="quarter" idx="18"/>
          </p:nvPr>
        </p:nvSpPr>
        <p:spPr/>
        <p:txBody>
          <a:bodyPr/>
          <a:lstStyle>
            <a:lvl1pPr>
              <a:defRPr>
                <a:latin typeface="Calibri" panose="020F0502020204030204" pitchFamily="34" charset="0"/>
              </a:defRPr>
            </a:lvl1pPr>
          </a:lstStyle>
          <a:p>
            <a:fld id="{3E01A2B2-10AD-754B-9B4C-E5B6FED423D0}" type="slidenum">
              <a:rPr lang="de-DE" smtClean="0"/>
              <a:pPr/>
              <a:t>‹Nr.›</a:t>
            </a:fld>
            <a:endParaRPr lang="de-DE" dirty="0"/>
          </a:p>
        </p:txBody>
      </p:sp>
    </p:spTree>
    <p:extLst>
      <p:ext uri="{BB962C8B-B14F-4D97-AF65-F5344CB8AC3E}">
        <p14:creationId xmlns:p14="http://schemas.microsoft.com/office/powerpoint/2010/main" val="36429167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d_Headline_und_zweispaltige_Listen">
    <p:spTree>
      <p:nvGrpSpPr>
        <p:cNvPr id="1" name=""/>
        <p:cNvGrpSpPr/>
        <p:nvPr/>
      </p:nvGrpSpPr>
      <p:grpSpPr>
        <a:xfrm>
          <a:off x="0" y="0"/>
          <a:ext cx="0" cy="0"/>
          <a:chOff x="0" y="0"/>
          <a:chExt cx="0" cy="0"/>
        </a:xfrm>
      </p:grpSpPr>
      <p:cxnSp>
        <p:nvCxnSpPr>
          <p:cNvPr id="6" name="Gerade Verbindung 5">
            <a:extLst>
              <a:ext uri="{C183D7F6-B498-43B3-948B-1728B52AA6E4}">
                <adec:decorative xmlns:adec="http://schemas.microsoft.com/office/drawing/2017/decorative" val="1"/>
              </a:ext>
            </a:extLst>
          </p:cNvPr>
          <p:cNvCxnSpPr/>
          <p:nvPr userDrawn="1"/>
        </p:nvCxnSpPr>
        <p:spPr>
          <a:xfrm>
            <a:off x="0" y="1059582"/>
            <a:ext cx="9144000" cy="0"/>
          </a:xfrm>
          <a:prstGeom prst="line">
            <a:avLst/>
          </a:prstGeom>
          <a:ln w="25400">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11" name="Titel 1">
            <a:extLst>
              <a:ext uri="{FF2B5EF4-FFF2-40B4-BE49-F238E27FC236}">
                <a16:creationId xmlns:a16="http://schemas.microsoft.com/office/drawing/2014/main" id="{80504275-399A-C44F-825C-5719C17EDEAD}"/>
              </a:ext>
            </a:extLst>
          </p:cNvPr>
          <p:cNvSpPr>
            <a:spLocks noGrp="1"/>
          </p:cNvSpPr>
          <p:nvPr>
            <p:ph type="title" hasCustomPrompt="1"/>
          </p:nvPr>
        </p:nvSpPr>
        <p:spPr>
          <a:xfrm>
            <a:off x="214768" y="1203598"/>
            <a:ext cx="8533695" cy="503882"/>
          </a:xfrm>
          <a:prstGeom prst="rect">
            <a:avLst/>
          </a:prstGeom>
        </p:spPr>
        <p:txBody>
          <a:bodyPr/>
          <a:lstStyle>
            <a:lvl1pPr marL="0" marR="0" indent="0" algn="l" defTabSz="457200" rtl="0" eaLnBrk="1" fontAlgn="auto" latinLnBrk="0" hangingPunct="1">
              <a:lnSpc>
                <a:spcPct val="100000"/>
              </a:lnSpc>
              <a:spcBef>
                <a:spcPct val="0"/>
              </a:spcBef>
              <a:spcAft>
                <a:spcPts val="0"/>
              </a:spcAft>
              <a:buClrTx/>
              <a:buSzTx/>
              <a:buFontTx/>
              <a:buNone/>
              <a:tabLst/>
              <a:defRPr sz="2600" b="1" i="0">
                <a:solidFill>
                  <a:schemeClr val="tx1"/>
                </a:solidFill>
                <a:latin typeface="Calibri" panose="020F0502020204030204" pitchFamily="34" charset="0"/>
                <a:cs typeface="Calibri" panose="020F0502020204030204" pitchFamily="34" charset="0"/>
              </a:defRPr>
            </a:lvl1pPr>
          </a:lstStyle>
          <a:p>
            <a:r>
              <a:rPr lang="de-DE"/>
              <a:t>Hier steht die Folien-Überschrift</a:t>
            </a:r>
          </a:p>
        </p:txBody>
      </p:sp>
      <p:sp>
        <p:nvSpPr>
          <p:cNvPr id="4" name="Textplatzhalter 3"/>
          <p:cNvSpPr>
            <a:spLocks noGrp="1"/>
          </p:cNvSpPr>
          <p:nvPr>
            <p:ph type="body" sz="quarter" idx="16"/>
          </p:nvPr>
        </p:nvSpPr>
        <p:spPr>
          <a:xfrm>
            <a:off x="214312" y="1779662"/>
            <a:ext cx="4172400" cy="2879651"/>
          </a:xfrm>
          <a:prstGeom prst="rect">
            <a:avLst/>
          </a:prstGeom>
        </p:spPr>
        <p:txBody>
          <a:bodyPr vert="horz"/>
          <a:lstStyle>
            <a:lvl1pPr marL="180000" indent="-180000">
              <a:spcBef>
                <a:spcPts val="1450"/>
              </a:spcBef>
              <a:buClr>
                <a:schemeClr val="accent1"/>
              </a:buClr>
              <a:buFont typeface="Wingdings" charset="2"/>
              <a:buChar char="§"/>
              <a:defRPr sz="2000">
                <a:solidFill>
                  <a:srgbClr val="3B515B"/>
                </a:solidFill>
                <a:latin typeface="Calibri" panose="020F0502020204030204" pitchFamily="34" charset="0"/>
                <a:cs typeface="Calibri" panose="020F0502020204030204" pitchFamily="34" charset="0"/>
              </a:defRPr>
            </a:lvl1pPr>
            <a:lvl2pPr marL="360000" indent="-180000">
              <a:buClr>
                <a:schemeClr val="tx1"/>
              </a:buClr>
              <a:buFont typeface="Wingdings" charset="2"/>
              <a:buChar char="§"/>
              <a:defRPr sz="2000">
                <a:solidFill>
                  <a:srgbClr val="3B515B"/>
                </a:solidFill>
                <a:latin typeface="Calibri" panose="020F0502020204030204" pitchFamily="34" charset="0"/>
                <a:cs typeface="Calibri" panose="020F0502020204030204" pitchFamily="34" charset="0"/>
              </a:defRPr>
            </a:lvl2pPr>
            <a:lvl3pPr marL="540000" indent="-180000">
              <a:buClr>
                <a:schemeClr val="bg2"/>
              </a:buClr>
              <a:buFont typeface="Wingdings" charset="2"/>
              <a:buChar char="§"/>
              <a:defRPr sz="2000">
                <a:solidFill>
                  <a:srgbClr val="3B515B"/>
                </a:solidFill>
                <a:latin typeface="Calibri" panose="020F0502020204030204" pitchFamily="34" charset="0"/>
                <a:cs typeface="Calibri" panose="020F0502020204030204" pitchFamily="34" charset="0"/>
              </a:defRPr>
            </a:lvl3pPr>
            <a:lvl4pPr marL="180000" indent="-180000">
              <a:buClr>
                <a:schemeClr val="accent1"/>
              </a:buClr>
              <a:buFont typeface="Wingdings" charset="2"/>
              <a:buChar char="§"/>
              <a:defRPr sz="2000">
                <a:solidFill>
                  <a:srgbClr val="3B515B"/>
                </a:solidFill>
                <a:latin typeface="TheSans UHH Regular"/>
                <a:cs typeface="TheSans UHH Regular"/>
              </a:defRPr>
            </a:lvl4pPr>
            <a:lvl5pPr marL="180000" indent="-180000">
              <a:buClr>
                <a:schemeClr val="accent1"/>
              </a:buClr>
              <a:buFont typeface="Wingdings" charset="2"/>
              <a:buChar char="§"/>
              <a:defRPr sz="2000">
                <a:solidFill>
                  <a:srgbClr val="3B515B"/>
                </a:solidFill>
                <a:latin typeface="TheSans UHH Regular"/>
                <a:cs typeface="TheSans UHH Regular"/>
              </a:defRPr>
            </a:lvl5pPr>
          </a:lstStyle>
          <a:p>
            <a:pPr lvl="0"/>
            <a:r>
              <a:rPr lang="de-DE"/>
              <a:t>Mastertextformat bearbeiten</a:t>
            </a:r>
          </a:p>
          <a:p>
            <a:pPr lvl="1"/>
            <a:r>
              <a:rPr lang="de-DE"/>
              <a:t>Zweite Ebene</a:t>
            </a:r>
          </a:p>
          <a:p>
            <a:pPr lvl="2"/>
            <a:r>
              <a:rPr lang="de-DE"/>
              <a:t>Dritte Ebene</a:t>
            </a:r>
          </a:p>
          <a:p>
            <a:pPr lvl="0"/>
            <a:r>
              <a:rPr lang="de-DE"/>
              <a:t>Mastertextformat bearbeiten</a:t>
            </a:r>
          </a:p>
          <a:p>
            <a:pPr lvl="1"/>
            <a:r>
              <a:rPr lang="de-DE"/>
              <a:t>Zweite Ebene</a:t>
            </a:r>
          </a:p>
          <a:p>
            <a:pPr lvl="2"/>
            <a:r>
              <a:rPr lang="de-DE"/>
              <a:t>Dritte Ebene</a:t>
            </a:r>
          </a:p>
        </p:txBody>
      </p:sp>
      <p:sp>
        <p:nvSpPr>
          <p:cNvPr id="14" name="Textplatzhalter 3"/>
          <p:cNvSpPr>
            <a:spLocks noGrp="1"/>
          </p:cNvSpPr>
          <p:nvPr>
            <p:ph type="body" sz="quarter" idx="17"/>
          </p:nvPr>
        </p:nvSpPr>
        <p:spPr>
          <a:xfrm>
            <a:off x="4576063" y="1779662"/>
            <a:ext cx="4172400" cy="2879651"/>
          </a:xfrm>
          <a:prstGeom prst="rect">
            <a:avLst/>
          </a:prstGeom>
        </p:spPr>
        <p:txBody>
          <a:bodyPr vert="horz"/>
          <a:lstStyle>
            <a:lvl1pPr marL="180000" indent="-180000">
              <a:spcBef>
                <a:spcPts val="1450"/>
              </a:spcBef>
              <a:buClr>
                <a:schemeClr val="accent2"/>
              </a:buClr>
              <a:buFont typeface="Wingdings" charset="2"/>
              <a:buChar char="§"/>
              <a:defRPr sz="2000">
                <a:solidFill>
                  <a:srgbClr val="3B515B"/>
                </a:solidFill>
                <a:latin typeface="Calibri" panose="020F0502020204030204" pitchFamily="34" charset="0"/>
                <a:cs typeface="Calibri" panose="020F0502020204030204" pitchFamily="34" charset="0"/>
              </a:defRPr>
            </a:lvl1pPr>
            <a:lvl2pPr marL="360000" indent="-180000">
              <a:buClr>
                <a:schemeClr val="tx1"/>
              </a:buClr>
              <a:buFont typeface="Wingdings" charset="2"/>
              <a:buChar char="§"/>
              <a:defRPr sz="2000">
                <a:solidFill>
                  <a:srgbClr val="3B515B"/>
                </a:solidFill>
                <a:latin typeface="Calibri" panose="020F0502020204030204" pitchFamily="34" charset="0"/>
                <a:cs typeface="Calibri" panose="020F0502020204030204" pitchFamily="34" charset="0"/>
              </a:defRPr>
            </a:lvl2pPr>
            <a:lvl3pPr marL="540000" indent="-180000">
              <a:buClr>
                <a:schemeClr val="bg2"/>
              </a:buClr>
              <a:buFont typeface="Wingdings" charset="2"/>
              <a:buChar char="§"/>
              <a:defRPr sz="2000">
                <a:solidFill>
                  <a:srgbClr val="3B515B"/>
                </a:solidFill>
                <a:latin typeface="Calibri" panose="020F0502020204030204" pitchFamily="34" charset="0"/>
                <a:cs typeface="Calibri" panose="020F0502020204030204" pitchFamily="34" charset="0"/>
              </a:defRPr>
            </a:lvl3pPr>
            <a:lvl4pPr marL="180000" indent="-180000">
              <a:buClr>
                <a:schemeClr val="accent1"/>
              </a:buClr>
              <a:buFont typeface="Wingdings" charset="2"/>
              <a:buChar char="§"/>
              <a:defRPr sz="2000">
                <a:solidFill>
                  <a:srgbClr val="3B515B"/>
                </a:solidFill>
                <a:latin typeface="TheSans UHH Regular"/>
                <a:cs typeface="TheSans UHH Regular"/>
              </a:defRPr>
            </a:lvl4pPr>
            <a:lvl5pPr marL="180000" indent="-180000">
              <a:buClr>
                <a:schemeClr val="accent1"/>
              </a:buClr>
              <a:buFont typeface="Wingdings" charset="2"/>
              <a:buChar char="§"/>
              <a:defRPr sz="2000">
                <a:solidFill>
                  <a:srgbClr val="3B515B"/>
                </a:solidFill>
                <a:latin typeface="TheSans UHH Regular"/>
                <a:cs typeface="TheSans UHH Regular"/>
              </a:defRPr>
            </a:lvl5pPr>
          </a:lstStyle>
          <a:p>
            <a:pPr lvl="0"/>
            <a:r>
              <a:rPr lang="de-DE"/>
              <a:t>Mastertextformat bearbeiten</a:t>
            </a:r>
          </a:p>
          <a:p>
            <a:pPr lvl="1"/>
            <a:r>
              <a:rPr lang="de-DE"/>
              <a:t>Zweite Ebene</a:t>
            </a:r>
          </a:p>
          <a:p>
            <a:pPr lvl="2"/>
            <a:r>
              <a:rPr lang="de-DE"/>
              <a:t>Dritte Ebene</a:t>
            </a:r>
          </a:p>
          <a:p>
            <a:pPr lvl="0"/>
            <a:r>
              <a:rPr lang="de-DE"/>
              <a:t>Mastertextformat bearbeiten</a:t>
            </a:r>
          </a:p>
          <a:p>
            <a:pPr lvl="1"/>
            <a:r>
              <a:rPr lang="de-DE"/>
              <a:t>Zweite Ebene</a:t>
            </a:r>
          </a:p>
          <a:p>
            <a:pPr lvl="2"/>
            <a:r>
              <a:rPr lang="de-DE"/>
              <a:t>Dritte Ebene</a:t>
            </a:r>
          </a:p>
        </p:txBody>
      </p:sp>
      <p:sp>
        <p:nvSpPr>
          <p:cNvPr id="2" name="Datumsplatzhalter 1">
            <a:extLst>
              <a:ext uri="{FF2B5EF4-FFF2-40B4-BE49-F238E27FC236}">
                <a16:creationId xmlns:a16="http://schemas.microsoft.com/office/drawing/2014/main" id="{D769B562-7FA6-894A-98DE-37E50E748CA6}"/>
              </a:ext>
            </a:extLst>
          </p:cNvPr>
          <p:cNvSpPr>
            <a:spLocks noGrp="1"/>
          </p:cNvSpPr>
          <p:nvPr>
            <p:ph type="dt" sz="half" idx="18"/>
          </p:nvPr>
        </p:nvSpPr>
        <p:spPr/>
        <p:txBody>
          <a:bodyPr/>
          <a:lstStyle/>
          <a:p>
            <a:fld id="{D9B49297-1607-4781-91F8-DBFBEC6E86E9}" type="datetime1">
              <a:rPr lang="de-DE" smtClean="0"/>
              <a:t>12.05.2025</a:t>
            </a:fld>
            <a:endParaRPr lang="de-DE" dirty="0"/>
          </a:p>
        </p:txBody>
      </p:sp>
      <p:sp>
        <p:nvSpPr>
          <p:cNvPr id="3" name="Fußzeilenplatzhalter 2">
            <a:extLst>
              <a:ext uri="{FF2B5EF4-FFF2-40B4-BE49-F238E27FC236}">
                <a16:creationId xmlns:a16="http://schemas.microsoft.com/office/drawing/2014/main" id="{BA6AB9E8-E1D8-AD45-A908-867BB1D82E6A}"/>
              </a:ext>
            </a:extLst>
          </p:cNvPr>
          <p:cNvSpPr>
            <a:spLocks noGrp="1"/>
          </p:cNvSpPr>
          <p:nvPr>
            <p:ph type="ftr" sz="quarter" idx="19"/>
          </p:nvPr>
        </p:nvSpPr>
        <p:spPr/>
        <p:txBody>
          <a:bodyPr/>
          <a:lstStyle>
            <a:lvl1pPr>
              <a:defRPr>
                <a:latin typeface="Calibri" panose="020F0502020204030204" pitchFamily="34" charset="0"/>
              </a:defRPr>
            </a:lvl1pPr>
          </a:lstStyle>
          <a:p>
            <a:r>
              <a:rPr lang="de-DE" dirty="0"/>
              <a:t>Mark Spektor, IGK 2</a:t>
            </a:r>
          </a:p>
        </p:txBody>
      </p:sp>
      <p:sp>
        <p:nvSpPr>
          <p:cNvPr id="5" name="Foliennummernplatzhalter 4">
            <a:extLst>
              <a:ext uri="{FF2B5EF4-FFF2-40B4-BE49-F238E27FC236}">
                <a16:creationId xmlns:a16="http://schemas.microsoft.com/office/drawing/2014/main" id="{C3A43B6D-0AE8-9C41-B679-BAD57E58419B}"/>
              </a:ext>
            </a:extLst>
          </p:cNvPr>
          <p:cNvSpPr>
            <a:spLocks noGrp="1"/>
          </p:cNvSpPr>
          <p:nvPr>
            <p:ph type="sldNum" sz="quarter" idx="20"/>
          </p:nvPr>
        </p:nvSpPr>
        <p:spPr/>
        <p:txBody>
          <a:bodyPr/>
          <a:lstStyle>
            <a:lvl1pPr>
              <a:defRPr>
                <a:latin typeface="Calibri" panose="020F0502020204030204" pitchFamily="34" charset="0"/>
              </a:defRPr>
            </a:lvl1pPr>
          </a:lstStyle>
          <a:p>
            <a:fld id="{3E01A2B2-10AD-754B-9B4C-E5B6FED423D0}" type="slidenum">
              <a:rPr lang="de-DE" smtClean="0"/>
              <a:pPr/>
              <a:t>‹Nr.›</a:t>
            </a:fld>
            <a:endParaRPr lang="de-DE" dirty="0"/>
          </a:p>
        </p:txBody>
      </p:sp>
    </p:spTree>
    <p:extLst>
      <p:ext uri="{BB962C8B-B14F-4D97-AF65-F5344CB8AC3E}">
        <p14:creationId xmlns:p14="http://schemas.microsoft.com/office/powerpoint/2010/main" val="37256549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e_Headline_Text_und_Liste">
    <p:spTree>
      <p:nvGrpSpPr>
        <p:cNvPr id="1" name=""/>
        <p:cNvGrpSpPr/>
        <p:nvPr/>
      </p:nvGrpSpPr>
      <p:grpSpPr>
        <a:xfrm>
          <a:off x="0" y="0"/>
          <a:ext cx="0" cy="0"/>
          <a:chOff x="0" y="0"/>
          <a:chExt cx="0" cy="0"/>
        </a:xfrm>
      </p:grpSpPr>
      <p:cxnSp>
        <p:nvCxnSpPr>
          <p:cNvPr id="6" name="Gerade Verbindung 5">
            <a:extLst>
              <a:ext uri="{C183D7F6-B498-43B3-948B-1728B52AA6E4}">
                <adec:decorative xmlns:adec="http://schemas.microsoft.com/office/drawing/2017/decorative" val="1"/>
              </a:ext>
            </a:extLst>
          </p:cNvPr>
          <p:cNvCxnSpPr/>
          <p:nvPr userDrawn="1"/>
        </p:nvCxnSpPr>
        <p:spPr>
          <a:xfrm>
            <a:off x="0" y="1059582"/>
            <a:ext cx="9144000" cy="0"/>
          </a:xfrm>
          <a:prstGeom prst="line">
            <a:avLst/>
          </a:prstGeom>
          <a:ln w="25400">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11" name="Titel 1">
            <a:extLst>
              <a:ext uri="{FF2B5EF4-FFF2-40B4-BE49-F238E27FC236}">
                <a16:creationId xmlns:a16="http://schemas.microsoft.com/office/drawing/2014/main" id="{A9A02BB1-54BA-0044-B44B-AFBD148F7964}"/>
              </a:ext>
            </a:extLst>
          </p:cNvPr>
          <p:cNvSpPr>
            <a:spLocks noGrp="1"/>
          </p:cNvSpPr>
          <p:nvPr>
            <p:ph type="title" hasCustomPrompt="1"/>
          </p:nvPr>
        </p:nvSpPr>
        <p:spPr>
          <a:xfrm>
            <a:off x="214768" y="1203598"/>
            <a:ext cx="8533695" cy="503882"/>
          </a:xfrm>
          <a:prstGeom prst="rect">
            <a:avLst/>
          </a:prstGeom>
        </p:spPr>
        <p:txBody>
          <a:bodyPr/>
          <a:lstStyle>
            <a:lvl1pPr marL="0" marR="0" indent="0" algn="l" defTabSz="457200" rtl="0" eaLnBrk="1" fontAlgn="auto" latinLnBrk="0" hangingPunct="1">
              <a:lnSpc>
                <a:spcPct val="100000"/>
              </a:lnSpc>
              <a:spcBef>
                <a:spcPct val="0"/>
              </a:spcBef>
              <a:spcAft>
                <a:spcPts val="0"/>
              </a:spcAft>
              <a:buClrTx/>
              <a:buSzTx/>
              <a:buFontTx/>
              <a:buNone/>
              <a:tabLst/>
              <a:defRPr sz="2600" b="1" i="0">
                <a:solidFill>
                  <a:schemeClr val="tx1"/>
                </a:solidFill>
                <a:latin typeface="Calibri" panose="020F0502020204030204" pitchFamily="34" charset="0"/>
                <a:cs typeface="Calibri" panose="020F0502020204030204" pitchFamily="34" charset="0"/>
              </a:defRPr>
            </a:lvl1pPr>
          </a:lstStyle>
          <a:p>
            <a:r>
              <a:rPr lang="de-DE"/>
              <a:t>Hier steht die Folien-Überschrift</a:t>
            </a:r>
          </a:p>
        </p:txBody>
      </p:sp>
      <p:sp>
        <p:nvSpPr>
          <p:cNvPr id="4" name="Textplatzhalter 3"/>
          <p:cNvSpPr>
            <a:spLocks noGrp="1"/>
          </p:cNvSpPr>
          <p:nvPr>
            <p:ph type="body" sz="quarter" idx="16"/>
          </p:nvPr>
        </p:nvSpPr>
        <p:spPr>
          <a:xfrm>
            <a:off x="214312" y="1779662"/>
            <a:ext cx="4172400" cy="2879651"/>
          </a:xfrm>
          <a:prstGeom prst="rect">
            <a:avLst/>
          </a:prstGeom>
        </p:spPr>
        <p:txBody>
          <a:bodyPr vert="horz"/>
          <a:lstStyle>
            <a:lvl1pPr marL="0" indent="0">
              <a:spcBef>
                <a:spcPts val="1450"/>
              </a:spcBef>
              <a:buClr>
                <a:schemeClr val="accent1"/>
              </a:buClr>
              <a:buFont typeface="Wingdings" charset="2"/>
              <a:buNone/>
              <a:defRPr sz="2000">
                <a:solidFill>
                  <a:srgbClr val="3B515B"/>
                </a:solidFill>
                <a:latin typeface="Calibri" panose="020F0502020204030204" pitchFamily="34" charset="0"/>
                <a:cs typeface="Calibri" panose="020F0502020204030204" pitchFamily="34" charset="0"/>
              </a:defRPr>
            </a:lvl1pPr>
            <a:lvl2pPr marL="180000" indent="0">
              <a:buClr>
                <a:schemeClr val="tx1"/>
              </a:buClr>
              <a:buFont typeface="Wingdings" charset="2"/>
              <a:buNone/>
              <a:defRPr sz="2000">
                <a:solidFill>
                  <a:srgbClr val="3B515B"/>
                </a:solidFill>
                <a:latin typeface="TheSans UHH Regular"/>
                <a:cs typeface="TheSans UHH Regular"/>
              </a:defRPr>
            </a:lvl2pPr>
            <a:lvl3pPr marL="360000" indent="0">
              <a:buClr>
                <a:schemeClr val="bg2"/>
              </a:buClr>
              <a:buFont typeface="Wingdings" charset="2"/>
              <a:buNone/>
              <a:defRPr sz="2000">
                <a:solidFill>
                  <a:srgbClr val="3B515B"/>
                </a:solidFill>
                <a:latin typeface="TheSans UHH Regular"/>
                <a:cs typeface="TheSans UHH Regular"/>
              </a:defRPr>
            </a:lvl3pPr>
            <a:lvl4pPr marL="180000" indent="-180000">
              <a:buClr>
                <a:schemeClr val="accent1"/>
              </a:buClr>
              <a:buFont typeface="Wingdings" charset="2"/>
              <a:buChar char="§"/>
              <a:defRPr sz="2000">
                <a:solidFill>
                  <a:srgbClr val="3B515B"/>
                </a:solidFill>
                <a:latin typeface="TheSans UHH Regular"/>
                <a:cs typeface="TheSans UHH Regular"/>
              </a:defRPr>
            </a:lvl4pPr>
            <a:lvl5pPr marL="180000" indent="-180000">
              <a:buClr>
                <a:schemeClr val="accent1"/>
              </a:buClr>
              <a:buFont typeface="Wingdings" charset="2"/>
              <a:buChar char="§"/>
              <a:defRPr sz="2000">
                <a:solidFill>
                  <a:srgbClr val="3B515B"/>
                </a:solidFill>
                <a:latin typeface="TheSans UHH Regular"/>
                <a:cs typeface="TheSans UHH Regular"/>
              </a:defRPr>
            </a:lvl5pPr>
          </a:lstStyle>
          <a:p>
            <a:pPr lvl="0"/>
            <a:r>
              <a:rPr lang="de-DE"/>
              <a:t>Mastertextformat bearbeiten</a:t>
            </a:r>
          </a:p>
        </p:txBody>
      </p:sp>
      <p:sp>
        <p:nvSpPr>
          <p:cNvPr id="14" name="Textplatzhalter 3"/>
          <p:cNvSpPr>
            <a:spLocks noGrp="1"/>
          </p:cNvSpPr>
          <p:nvPr>
            <p:ph type="body" sz="quarter" idx="17"/>
          </p:nvPr>
        </p:nvSpPr>
        <p:spPr>
          <a:xfrm>
            <a:off x="4576063" y="1779662"/>
            <a:ext cx="4172400" cy="2879651"/>
          </a:xfrm>
          <a:prstGeom prst="rect">
            <a:avLst/>
          </a:prstGeom>
        </p:spPr>
        <p:txBody>
          <a:bodyPr vert="horz"/>
          <a:lstStyle>
            <a:lvl1pPr marL="180000" indent="-180000">
              <a:spcBef>
                <a:spcPts val="1450"/>
              </a:spcBef>
              <a:buClr>
                <a:schemeClr val="accent2"/>
              </a:buClr>
              <a:buFont typeface="Wingdings" charset="2"/>
              <a:buChar char="§"/>
              <a:defRPr sz="2000">
                <a:solidFill>
                  <a:srgbClr val="3B515B"/>
                </a:solidFill>
                <a:latin typeface="Calibri" panose="020F0502020204030204" pitchFamily="34" charset="0"/>
                <a:cs typeface="Calibri" panose="020F0502020204030204" pitchFamily="34" charset="0"/>
              </a:defRPr>
            </a:lvl1pPr>
            <a:lvl2pPr marL="360000" indent="-180000">
              <a:buClr>
                <a:schemeClr val="tx1"/>
              </a:buClr>
              <a:buFont typeface="Wingdings" charset="2"/>
              <a:buChar char="§"/>
              <a:defRPr sz="2000">
                <a:solidFill>
                  <a:srgbClr val="3B515B"/>
                </a:solidFill>
                <a:latin typeface="Calibri" panose="020F0502020204030204" pitchFamily="34" charset="0"/>
                <a:cs typeface="Calibri" panose="020F0502020204030204" pitchFamily="34" charset="0"/>
              </a:defRPr>
            </a:lvl2pPr>
            <a:lvl3pPr marL="540000" indent="-180000">
              <a:buClr>
                <a:schemeClr val="bg2"/>
              </a:buClr>
              <a:buFont typeface="Wingdings" charset="2"/>
              <a:buChar char="§"/>
              <a:defRPr sz="2000">
                <a:solidFill>
                  <a:srgbClr val="3B515B"/>
                </a:solidFill>
                <a:latin typeface="Calibri" panose="020F0502020204030204" pitchFamily="34" charset="0"/>
                <a:cs typeface="Calibri" panose="020F0502020204030204" pitchFamily="34" charset="0"/>
              </a:defRPr>
            </a:lvl3pPr>
            <a:lvl4pPr marL="180000" indent="-180000">
              <a:buClr>
                <a:schemeClr val="accent1"/>
              </a:buClr>
              <a:buFont typeface="Wingdings" charset="2"/>
              <a:buChar char="§"/>
              <a:defRPr sz="2000">
                <a:solidFill>
                  <a:srgbClr val="3B515B"/>
                </a:solidFill>
                <a:latin typeface="TheSans UHH Regular"/>
                <a:cs typeface="TheSans UHH Regular"/>
              </a:defRPr>
            </a:lvl4pPr>
            <a:lvl5pPr marL="180000" indent="-180000">
              <a:buClr>
                <a:schemeClr val="accent1"/>
              </a:buClr>
              <a:buFont typeface="Wingdings" charset="2"/>
              <a:buChar char="§"/>
              <a:defRPr sz="2000">
                <a:solidFill>
                  <a:srgbClr val="3B515B"/>
                </a:solidFill>
                <a:latin typeface="TheSans UHH Regular"/>
                <a:cs typeface="TheSans UHH Regular"/>
              </a:defRPr>
            </a:lvl5pPr>
          </a:lstStyle>
          <a:p>
            <a:pPr lvl="0"/>
            <a:r>
              <a:rPr lang="de-DE"/>
              <a:t>Mastertextformat bearbeiten</a:t>
            </a:r>
          </a:p>
          <a:p>
            <a:pPr lvl="1"/>
            <a:r>
              <a:rPr lang="de-DE"/>
              <a:t>Zweite Ebene</a:t>
            </a:r>
          </a:p>
          <a:p>
            <a:pPr lvl="2"/>
            <a:r>
              <a:rPr lang="de-DE"/>
              <a:t>Dritte Ebene</a:t>
            </a:r>
          </a:p>
          <a:p>
            <a:pPr lvl="0"/>
            <a:r>
              <a:rPr lang="de-DE"/>
              <a:t>Mastertextformat bearbeiten</a:t>
            </a:r>
          </a:p>
          <a:p>
            <a:pPr lvl="1"/>
            <a:r>
              <a:rPr lang="de-DE"/>
              <a:t>Zweite Ebene</a:t>
            </a:r>
          </a:p>
          <a:p>
            <a:pPr lvl="2"/>
            <a:r>
              <a:rPr lang="de-DE"/>
              <a:t>Dritte Ebene</a:t>
            </a:r>
          </a:p>
        </p:txBody>
      </p:sp>
      <p:sp>
        <p:nvSpPr>
          <p:cNvPr id="2" name="Datumsplatzhalter 1">
            <a:extLst>
              <a:ext uri="{FF2B5EF4-FFF2-40B4-BE49-F238E27FC236}">
                <a16:creationId xmlns:a16="http://schemas.microsoft.com/office/drawing/2014/main" id="{9075F02A-DDE1-1940-A6AD-6A78B42B16BC}"/>
              </a:ext>
            </a:extLst>
          </p:cNvPr>
          <p:cNvSpPr>
            <a:spLocks noGrp="1"/>
          </p:cNvSpPr>
          <p:nvPr>
            <p:ph type="dt" sz="half" idx="18"/>
          </p:nvPr>
        </p:nvSpPr>
        <p:spPr/>
        <p:txBody>
          <a:bodyPr/>
          <a:lstStyle/>
          <a:p>
            <a:fld id="{A7410A1F-FB41-45C1-B1C6-03FAEF351B2F}" type="datetime1">
              <a:rPr lang="de-DE" smtClean="0"/>
              <a:t>12.05.2025</a:t>
            </a:fld>
            <a:endParaRPr lang="de-DE" dirty="0"/>
          </a:p>
        </p:txBody>
      </p:sp>
      <p:sp>
        <p:nvSpPr>
          <p:cNvPr id="3" name="Fußzeilenplatzhalter 2">
            <a:extLst>
              <a:ext uri="{FF2B5EF4-FFF2-40B4-BE49-F238E27FC236}">
                <a16:creationId xmlns:a16="http://schemas.microsoft.com/office/drawing/2014/main" id="{B3B308B6-51D4-CF4A-A9C5-3936348803A3}"/>
              </a:ext>
            </a:extLst>
          </p:cNvPr>
          <p:cNvSpPr>
            <a:spLocks noGrp="1"/>
          </p:cNvSpPr>
          <p:nvPr>
            <p:ph type="ftr" sz="quarter" idx="19"/>
          </p:nvPr>
        </p:nvSpPr>
        <p:spPr/>
        <p:txBody>
          <a:bodyPr/>
          <a:lstStyle>
            <a:lvl1pPr>
              <a:defRPr>
                <a:latin typeface="Calibri" panose="020F0502020204030204" pitchFamily="34" charset="0"/>
              </a:defRPr>
            </a:lvl1pPr>
          </a:lstStyle>
          <a:p>
            <a:r>
              <a:rPr lang="de-DE" dirty="0"/>
              <a:t>Mark Spektor, IGK 2</a:t>
            </a:r>
          </a:p>
        </p:txBody>
      </p:sp>
      <p:sp>
        <p:nvSpPr>
          <p:cNvPr id="5" name="Foliennummernplatzhalter 4">
            <a:extLst>
              <a:ext uri="{FF2B5EF4-FFF2-40B4-BE49-F238E27FC236}">
                <a16:creationId xmlns:a16="http://schemas.microsoft.com/office/drawing/2014/main" id="{E279428B-5977-E14F-9476-AE9828EFFDFE}"/>
              </a:ext>
            </a:extLst>
          </p:cNvPr>
          <p:cNvSpPr>
            <a:spLocks noGrp="1"/>
          </p:cNvSpPr>
          <p:nvPr>
            <p:ph type="sldNum" sz="quarter" idx="20"/>
          </p:nvPr>
        </p:nvSpPr>
        <p:spPr/>
        <p:txBody>
          <a:bodyPr/>
          <a:lstStyle>
            <a:lvl1pPr>
              <a:defRPr>
                <a:latin typeface="Calibri" panose="020F0502020204030204" pitchFamily="34" charset="0"/>
              </a:defRPr>
            </a:lvl1pPr>
          </a:lstStyle>
          <a:p>
            <a:fld id="{3E01A2B2-10AD-754B-9B4C-E5B6FED423D0}" type="slidenum">
              <a:rPr lang="de-DE" smtClean="0"/>
              <a:pPr/>
              <a:t>‹Nr.›</a:t>
            </a:fld>
            <a:endParaRPr lang="de-DE" dirty="0"/>
          </a:p>
        </p:txBody>
      </p:sp>
    </p:spTree>
    <p:extLst>
      <p:ext uri="{BB962C8B-B14F-4D97-AF65-F5344CB8AC3E}">
        <p14:creationId xmlns:p14="http://schemas.microsoft.com/office/powerpoint/2010/main" val="20558570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Datumsplatzhalter 3"/>
          <p:cNvSpPr>
            <a:spLocks noGrp="1"/>
          </p:cNvSpPr>
          <p:nvPr>
            <p:ph type="dt" sz="half" idx="2"/>
          </p:nvPr>
        </p:nvSpPr>
        <p:spPr>
          <a:xfrm>
            <a:off x="323850" y="4767263"/>
            <a:ext cx="2133600" cy="273844"/>
          </a:xfrm>
          <a:prstGeom prst="rect">
            <a:avLst/>
          </a:prstGeom>
        </p:spPr>
        <p:txBody>
          <a:bodyPr vert="horz" lIns="0" tIns="45720" rIns="90000" bIns="45720" rtlCol="0" anchor="ctr"/>
          <a:lstStyle>
            <a:lvl1pPr algn="l">
              <a:defRPr sz="1200">
                <a:solidFill>
                  <a:schemeClr val="tx1"/>
                </a:solidFill>
                <a:latin typeface="Calibri" panose="020F0502020204030204" pitchFamily="34" charset="0"/>
              </a:defRPr>
            </a:lvl1pPr>
          </a:lstStyle>
          <a:p>
            <a:fld id="{E26498E4-EC80-434F-A1DD-3478F3A585DE}" type="datetime1">
              <a:rPr lang="de-DE" smtClean="0"/>
              <a:t>12.05.2025</a:t>
            </a:fld>
            <a:endParaRPr lang="de-DE" dirty="0"/>
          </a:p>
        </p:txBody>
      </p:sp>
      <p:sp>
        <p:nvSpPr>
          <p:cNvPr id="9" name="Fußzeilenplatzhalter 4"/>
          <p:cNvSpPr>
            <a:spLocks noGrp="1"/>
          </p:cNvSpPr>
          <p:nvPr>
            <p:ph type="ftr" sz="quarter" idx="3"/>
          </p:nvPr>
        </p:nvSpPr>
        <p:spPr>
          <a:xfrm>
            <a:off x="2984004" y="4767263"/>
            <a:ext cx="3175992" cy="273844"/>
          </a:xfrm>
          <a:prstGeom prst="rect">
            <a:avLst/>
          </a:prstGeom>
        </p:spPr>
        <p:txBody>
          <a:bodyPr vert="horz" lIns="91440" tIns="45720" rIns="91440" bIns="45720" rtlCol="0" anchor="ctr"/>
          <a:lstStyle>
            <a:lvl1pPr algn="ctr">
              <a:defRPr sz="1200">
                <a:solidFill>
                  <a:schemeClr val="tx1"/>
                </a:solidFill>
                <a:latin typeface="TheSans UHH" panose="020B0502050302020203" pitchFamily="34" charset="0"/>
              </a:defRPr>
            </a:lvl1pPr>
          </a:lstStyle>
          <a:p>
            <a:r>
              <a:rPr lang="de-DE" dirty="0">
                <a:latin typeface="Calibri" panose="020F0502020204030204" pitchFamily="34" charset="0"/>
              </a:rPr>
              <a:t>Mark Spektor, IGK 2</a:t>
            </a:r>
          </a:p>
        </p:txBody>
      </p:sp>
      <p:sp>
        <p:nvSpPr>
          <p:cNvPr id="10" name="Foliennummernplatzhalter 5"/>
          <p:cNvSpPr>
            <a:spLocks noGrp="1"/>
          </p:cNvSpPr>
          <p:nvPr>
            <p:ph type="sldNum" sz="quarter" idx="4"/>
          </p:nvPr>
        </p:nvSpPr>
        <p:spPr>
          <a:xfrm>
            <a:off x="6012160" y="4767263"/>
            <a:ext cx="2736303" cy="273844"/>
          </a:xfrm>
          <a:prstGeom prst="rect">
            <a:avLst/>
          </a:prstGeom>
        </p:spPr>
        <p:txBody>
          <a:bodyPr vert="horz" lIns="91440" tIns="46800" rIns="0" bIns="45720" rtlCol="0" anchor="ctr"/>
          <a:lstStyle>
            <a:lvl1pPr algn="r">
              <a:defRPr sz="1200">
                <a:solidFill>
                  <a:schemeClr val="tx1"/>
                </a:solidFill>
                <a:latin typeface="TheSans UHH" panose="020B0502050302020203" pitchFamily="34" charset="0"/>
              </a:defRPr>
            </a:lvl1pPr>
          </a:lstStyle>
          <a:p>
            <a:r>
              <a:rPr lang="de-DE" dirty="0">
                <a:latin typeface="Calibri" panose="020F0502020204030204" pitchFamily="34" charset="0"/>
              </a:rPr>
              <a:t>8. Visualisierungen interpretieren - </a:t>
            </a:r>
            <a:fld id="{3E01A2B2-10AD-754B-9B4C-E5B6FED423D0}" type="slidenum">
              <a:rPr lang="de-DE" smtClean="0">
                <a:latin typeface="Calibri" panose="020F0502020204030204" pitchFamily="34" charset="0"/>
              </a:rPr>
              <a:pPr/>
              <a:t>‹Nr.›</a:t>
            </a:fld>
            <a:endParaRPr lang="de-DE" dirty="0">
              <a:latin typeface="Calibri" panose="020F0502020204030204" pitchFamily="34" charset="0"/>
            </a:endParaRPr>
          </a:p>
        </p:txBody>
      </p:sp>
      <p:pic>
        <p:nvPicPr>
          <p:cNvPr id="11" name="UHH-Logo_2010_Farbe_RGB.png" descr="Bildbeschreibung: Es handelt sich um das Logo der Universität Hamburg auf weißem Hintergrund. Es besteht aus einem roten Quadrat auf der linken Seite, in dem in weißer Schrift oben links &quot;UHH&quot; steht und unten rechts das Wappen der Stadt Hamburg, eine Burg, abgebildet sind. Rechts neben dem Symbol steht &quot;Universität Hamburg&quot;. Unter dem Symbol und dem Schriftzug steht in Großbuchstaben und durch senkrechte Striche getrennt von links nach rechts: &quot;Der Forschung&quot;; &quot;Der Lehre&quot;; &quot;Der Bildung&quot;. " title="Logo der Universität Hamburg"/>
          <p:cNvPicPr>
            <a:picLocks noChangeAspect="1"/>
          </p:cNvPicPr>
          <p:nvPr userDrawn="1"/>
        </p:nvPicPr>
        <p:blipFill>
          <a:blip r:embed="rId18" cstate="print">
            <a:extLst>
              <a:ext uri="{28A0092B-C50C-407E-A947-70E740481C1C}">
                <a14:useLocalDpi xmlns:a14="http://schemas.microsoft.com/office/drawing/2010/main"/>
              </a:ext>
            </a:extLst>
          </a:blip>
          <a:stretch>
            <a:fillRect/>
          </a:stretch>
        </p:blipFill>
        <p:spPr>
          <a:xfrm>
            <a:off x="0" y="0"/>
            <a:ext cx="1957550" cy="907591"/>
          </a:xfrm>
          <a:prstGeom prst="rect">
            <a:avLst/>
          </a:prstGeom>
        </p:spPr>
      </p:pic>
    </p:spTree>
    <p:extLst>
      <p:ext uri="{BB962C8B-B14F-4D97-AF65-F5344CB8AC3E}">
        <p14:creationId xmlns:p14="http://schemas.microsoft.com/office/powerpoint/2010/main" val="3228577925"/>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6" r:id="rId3"/>
    <p:sldLayoutId id="2147483670" r:id="rId4"/>
    <p:sldLayoutId id="2147483669" r:id="rId5"/>
    <p:sldLayoutId id="2147483677" r:id="rId6"/>
    <p:sldLayoutId id="2147483671" r:id="rId7"/>
    <p:sldLayoutId id="2147483676" r:id="rId8"/>
    <p:sldLayoutId id="2147483678" r:id="rId9"/>
    <p:sldLayoutId id="2147483672" r:id="rId10"/>
    <p:sldLayoutId id="2147483681" r:id="rId11"/>
    <p:sldLayoutId id="2147483673" r:id="rId12"/>
    <p:sldLayoutId id="2147483674" r:id="rId13"/>
    <p:sldLayoutId id="2147483679" r:id="rId14"/>
    <p:sldLayoutId id="2147483680" r:id="rId15"/>
    <p:sldLayoutId id="2147483675" r:id="rId16"/>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04" userDrawn="1">
          <p15:clr>
            <a:srgbClr val="F26B43"/>
          </p15:clr>
        </p15:guide>
        <p15:guide id="3" pos="5511"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hyperlink" Target="https://www.bwl-lexikon.de/wiki/unterschied-bwl-vwl/" TargetMode="External"/><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hyperlink" Target="https://methodenkompetenz.blogs.uni-hamburg.de/konstruktiv-feedback-geben-tool-fuers-eintragen-von-texten/#h5pbookid=17&amp;section=top&amp;chapter=h5p-interactive-book-chapter-e3b0b3cc-fabc-40db-bca3-9d7765a7a3b6" TargetMode="External"/><Relationship Id="rId2" Type="http://schemas.openxmlformats.org/officeDocument/2006/relationships/image" Target="../media/image10.png"/><Relationship Id="rId1" Type="http://schemas.openxmlformats.org/officeDocument/2006/relationships/slideLayout" Target="../slideLayouts/slideLayout5.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2" Type="http://schemas.openxmlformats.org/officeDocument/2006/relationships/hyperlink" Target="https://docs.google.com/document/d/1QLNIK8aVzAhFT7TeCHRzCzsGpmcx6YnRScK1fJH-LZ0/edit?usp=sharing" TargetMode="Externa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hyperlink" Target="https://www.openai.com/" TargetMode="Externa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hyperlink" Target="https://www.exploring-economics.org/de/orientieren/" TargetMode="External"/><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2BEFA3F9-B888-F5A1-1C16-6242F4B9E5B2}"/>
              </a:ext>
            </a:extLst>
          </p:cNvPr>
          <p:cNvSpPr>
            <a:spLocks noGrp="1"/>
          </p:cNvSpPr>
          <p:nvPr>
            <p:ph type="body" sz="quarter" idx="10"/>
          </p:nvPr>
        </p:nvSpPr>
        <p:spPr>
          <a:xfrm>
            <a:off x="250825" y="3579862"/>
            <a:ext cx="7985934" cy="363997"/>
          </a:xfrm>
        </p:spPr>
        <p:txBody>
          <a:bodyPr vert="horz" lIns="91440" tIns="45720" rIns="91440" bIns="45720" anchor="t"/>
          <a:lstStyle/>
          <a:p>
            <a:r>
              <a:rPr lang="de-DE" dirty="0">
                <a:latin typeface="Calibri"/>
                <a:cs typeface="Calibri"/>
              </a:rPr>
              <a:t>Mark Spektor, M. Sc.  										     SS2024             </a:t>
            </a:r>
            <a:endParaRPr lang="de-DE" dirty="0"/>
          </a:p>
        </p:txBody>
      </p:sp>
      <p:sp>
        <p:nvSpPr>
          <p:cNvPr id="3" name="Titel 2">
            <a:extLst>
              <a:ext uri="{FF2B5EF4-FFF2-40B4-BE49-F238E27FC236}">
                <a16:creationId xmlns:a16="http://schemas.microsoft.com/office/drawing/2014/main" id="{500735C9-61CB-F473-996B-C81219E516D9}"/>
              </a:ext>
            </a:extLst>
          </p:cNvPr>
          <p:cNvSpPr>
            <a:spLocks noGrp="1"/>
          </p:cNvSpPr>
          <p:nvPr>
            <p:ph type="title"/>
          </p:nvPr>
        </p:nvSpPr>
        <p:spPr>
          <a:xfrm>
            <a:off x="232580" y="4083918"/>
            <a:ext cx="8371868" cy="881078"/>
          </a:xfrm>
        </p:spPr>
        <p:txBody>
          <a:bodyPr lIns="91440" tIns="45720" rIns="91440" bIns="45720" anchor="t"/>
          <a:lstStyle/>
          <a:p>
            <a:r>
              <a:rPr lang="de-DE" sz="2000" dirty="0">
                <a:latin typeface="Calibri"/>
                <a:cs typeface="Calibri"/>
              </a:rPr>
              <a:t>7. Interdisziplinäre Perspektiven: VWL, BWL und darüber hinaus </a:t>
            </a:r>
            <a:br>
              <a:rPr lang="de-DE" sz="2000" dirty="0">
                <a:latin typeface="Calibri"/>
                <a:cs typeface="Calibri"/>
              </a:rPr>
            </a:br>
            <a:br>
              <a:rPr lang="de-DE" sz="2000" dirty="0">
                <a:latin typeface="Calibri"/>
                <a:cs typeface="Calibri"/>
              </a:rPr>
            </a:br>
            <a:r>
              <a:rPr lang="de-DE" sz="2000" dirty="0">
                <a:latin typeface="Calibri"/>
                <a:cs typeface="Calibri"/>
              </a:rPr>
              <a:t>															</a:t>
            </a:r>
            <a:r>
              <a:rPr lang="de-DE" sz="1800" b="0" dirty="0">
                <a:latin typeface="Calibri"/>
                <a:cs typeface="Calibri"/>
              </a:rPr>
              <a:t>29.05.2024</a:t>
            </a:r>
            <a:br>
              <a:rPr lang="de-DE" sz="1800" dirty="0"/>
            </a:br>
            <a:endParaRPr lang="de-DE" dirty="0">
              <a:ea typeface="Calibri"/>
            </a:endParaRPr>
          </a:p>
        </p:txBody>
      </p:sp>
    </p:spTree>
    <p:extLst>
      <p:ext uri="{BB962C8B-B14F-4D97-AF65-F5344CB8AC3E}">
        <p14:creationId xmlns:p14="http://schemas.microsoft.com/office/powerpoint/2010/main" val="22483539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90DE9C0-6345-C372-313F-E26C43239A15}"/>
              </a:ext>
            </a:extLst>
          </p:cNvPr>
          <p:cNvSpPr>
            <a:spLocks noGrp="1"/>
          </p:cNvSpPr>
          <p:nvPr>
            <p:ph type="title"/>
          </p:nvPr>
        </p:nvSpPr>
        <p:spPr>
          <a:xfrm>
            <a:off x="1636049" y="555700"/>
            <a:ext cx="5871901" cy="503882"/>
          </a:xfrm>
        </p:spPr>
        <p:txBody>
          <a:bodyPr/>
          <a:lstStyle/>
          <a:p>
            <a:pPr algn="ctr"/>
            <a:r>
              <a:rPr lang="de-DE" sz="2400" dirty="0"/>
              <a:t>Grundkonzepte der Marxistischen Ökonomik</a:t>
            </a:r>
          </a:p>
        </p:txBody>
      </p:sp>
      <p:sp>
        <p:nvSpPr>
          <p:cNvPr id="3" name="Textplatzhalter 2">
            <a:extLst>
              <a:ext uri="{FF2B5EF4-FFF2-40B4-BE49-F238E27FC236}">
                <a16:creationId xmlns:a16="http://schemas.microsoft.com/office/drawing/2014/main" id="{7171F73E-5A93-15B6-E001-CF68E91F7885}"/>
              </a:ext>
            </a:extLst>
          </p:cNvPr>
          <p:cNvSpPr>
            <a:spLocks noGrp="1"/>
          </p:cNvSpPr>
          <p:nvPr>
            <p:ph type="body" sz="quarter" idx="14"/>
          </p:nvPr>
        </p:nvSpPr>
        <p:spPr>
          <a:xfrm>
            <a:off x="0" y="1059582"/>
            <a:ext cx="9144000" cy="4083918"/>
          </a:xfrm>
        </p:spPr>
        <p:txBody>
          <a:bodyPr>
            <a:normAutofit/>
          </a:bodyPr>
          <a:lstStyle/>
          <a:p>
            <a:pPr marL="342900" indent="-342900">
              <a:buFont typeface="Courier New" panose="02070309020205020404" pitchFamily="49" charset="0"/>
              <a:buChar char="o"/>
            </a:pPr>
            <a:r>
              <a:rPr lang="de-DE" sz="1400" dirty="0">
                <a:latin typeface="+mn-lt"/>
              </a:rPr>
              <a:t>Kapitalakkumulation:			Konzentration von Reichtum bei wenigen</a:t>
            </a:r>
          </a:p>
          <a:p>
            <a:pPr marL="342900" indent="-342900">
              <a:buFont typeface="Courier New" panose="02070309020205020404" pitchFamily="49" charset="0"/>
              <a:buChar char="o"/>
            </a:pPr>
            <a:r>
              <a:rPr lang="de-DE" sz="1400" dirty="0">
                <a:latin typeface="+mn-lt"/>
              </a:rPr>
              <a:t>Mehrwerttheorie:				Abschöpfung des Mehrwertes als zentraler Faktor</a:t>
            </a:r>
          </a:p>
          <a:p>
            <a:endParaRPr lang="de-DE" sz="1400" dirty="0">
              <a:latin typeface="+mn-lt"/>
            </a:endParaRPr>
          </a:p>
          <a:p>
            <a:r>
              <a:rPr lang="de-DE" sz="1400" u="sng" dirty="0">
                <a:latin typeface="+mn-lt"/>
              </a:rPr>
              <a:t>Klassenkonflikt</a:t>
            </a:r>
          </a:p>
          <a:p>
            <a:pPr marL="342900" indent="-342900">
              <a:buFont typeface="Courier New" panose="02070309020205020404" pitchFamily="49" charset="0"/>
              <a:buChar char="o"/>
            </a:pPr>
            <a:r>
              <a:rPr lang="de-DE" sz="1400" dirty="0">
                <a:latin typeface="+mn-lt"/>
              </a:rPr>
              <a:t>Arbeiterklasse:	Verkauft Arbeitskraft für Einkommen</a:t>
            </a:r>
          </a:p>
          <a:p>
            <a:endParaRPr lang="de-DE" sz="1400" dirty="0">
              <a:latin typeface="+mn-lt"/>
            </a:endParaRPr>
          </a:p>
          <a:p>
            <a:r>
              <a:rPr lang="de-DE" sz="1400" u="sng" dirty="0">
                <a:latin typeface="+mn-lt"/>
              </a:rPr>
              <a:t>Kapitalisten</a:t>
            </a:r>
          </a:p>
          <a:p>
            <a:pPr marL="342900" indent="-342900">
              <a:buFont typeface="Courier New" panose="02070309020205020404" pitchFamily="49" charset="0"/>
              <a:buChar char="o"/>
            </a:pPr>
            <a:r>
              <a:rPr lang="de-DE" sz="1400" dirty="0">
                <a:latin typeface="+mn-lt"/>
              </a:rPr>
              <a:t>Besitzen Produktionsmittel</a:t>
            </a:r>
          </a:p>
          <a:p>
            <a:pPr marL="342900" indent="-342900">
              <a:buFont typeface="Courier New" panose="02070309020205020404" pitchFamily="49" charset="0"/>
              <a:buChar char="o"/>
            </a:pPr>
            <a:r>
              <a:rPr lang="de-DE" sz="1400" dirty="0">
                <a:latin typeface="+mn-lt"/>
              </a:rPr>
              <a:t>Schöpfen Mehrwert durch Differenz von Tausch- und Gebrauchswert der Arbeit ab</a:t>
            </a:r>
          </a:p>
          <a:p>
            <a:endParaRPr lang="de-DE" sz="1400" dirty="0">
              <a:latin typeface="+mn-lt"/>
            </a:endParaRPr>
          </a:p>
          <a:p>
            <a:r>
              <a:rPr lang="de-DE" sz="1400" dirty="0">
                <a:latin typeface="+mn-lt"/>
              </a:rPr>
              <a:t>"</a:t>
            </a:r>
            <a:r>
              <a:rPr lang="de-DE" sz="1400" i="1" dirty="0">
                <a:solidFill>
                  <a:srgbClr val="0070C0"/>
                </a:solidFill>
                <a:latin typeface="+mn-lt"/>
              </a:rPr>
              <a:t>Die Geschichte aller bisherigen Gesellschaft ist die Geschichte von Klassenkämpfen.</a:t>
            </a:r>
            <a:r>
              <a:rPr lang="de-DE" sz="1400" dirty="0">
                <a:latin typeface="+mn-lt"/>
              </a:rPr>
              <a:t>" - Karl Marx</a:t>
            </a:r>
          </a:p>
          <a:p>
            <a:pPr marL="342900" indent="-342900">
              <a:buFont typeface="Courier New" panose="02070309020205020404" pitchFamily="49" charset="0"/>
              <a:buChar char="o"/>
            </a:pPr>
            <a:endParaRPr lang="de-DE" sz="1400" dirty="0">
              <a:latin typeface="+mn-lt"/>
            </a:endParaRPr>
          </a:p>
          <a:p>
            <a:r>
              <a:rPr lang="de-DE" sz="1400" u="sng" dirty="0">
                <a:latin typeface="+mn-lt"/>
              </a:rPr>
              <a:t>Literatur</a:t>
            </a:r>
          </a:p>
          <a:p>
            <a:pPr marL="342900" indent="-342900">
              <a:buFont typeface="Courier New" panose="02070309020205020404" pitchFamily="49" charset="0"/>
              <a:buChar char="o"/>
            </a:pPr>
            <a:r>
              <a:rPr lang="de-DE" sz="1400" dirty="0">
                <a:latin typeface="+mn-lt"/>
              </a:rPr>
              <a:t>Marx, K. (1848). Das Kommunistische Manifest.</a:t>
            </a:r>
          </a:p>
          <a:p>
            <a:pPr marL="342900" indent="-342900">
              <a:buFont typeface="Courier New" panose="02070309020205020404" pitchFamily="49" charset="0"/>
              <a:buChar char="o"/>
            </a:pPr>
            <a:r>
              <a:rPr lang="de-DE" sz="1400" dirty="0">
                <a:latin typeface="+mn-lt"/>
              </a:rPr>
              <a:t>Mandel, E. (1976). Marxist </a:t>
            </a:r>
            <a:r>
              <a:rPr lang="de-DE" sz="1400" dirty="0" err="1">
                <a:latin typeface="+mn-lt"/>
              </a:rPr>
              <a:t>Economic</a:t>
            </a:r>
            <a:r>
              <a:rPr lang="de-DE" sz="1400" dirty="0">
                <a:latin typeface="+mn-lt"/>
              </a:rPr>
              <a:t> </a:t>
            </a:r>
            <a:r>
              <a:rPr lang="de-DE" sz="1400" dirty="0" err="1">
                <a:latin typeface="+mn-lt"/>
              </a:rPr>
              <a:t>Theory</a:t>
            </a:r>
            <a:r>
              <a:rPr lang="de-DE" sz="1400" dirty="0">
                <a:latin typeface="+mn-lt"/>
              </a:rPr>
              <a:t>.</a:t>
            </a:r>
            <a:endParaRPr lang="de-DE" dirty="0"/>
          </a:p>
        </p:txBody>
      </p:sp>
      <p:sp>
        <p:nvSpPr>
          <p:cNvPr id="4" name="Foliennummernplatzhalter 3">
            <a:extLst>
              <a:ext uri="{FF2B5EF4-FFF2-40B4-BE49-F238E27FC236}">
                <a16:creationId xmlns:a16="http://schemas.microsoft.com/office/drawing/2014/main" id="{73098E00-3A5D-C658-3A17-1522667DBC85}"/>
              </a:ext>
            </a:extLst>
          </p:cNvPr>
          <p:cNvSpPr>
            <a:spLocks noGrp="1"/>
          </p:cNvSpPr>
          <p:nvPr>
            <p:ph type="sldNum" sz="quarter" idx="17"/>
          </p:nvPr>
        </p:nvSpPr>
        <p:spPr/>
        <p:txBody>
          <a:bodyPr/>
          <a:lstStyle/>
          <a:p>
            <a:fld id="{3E01A2B2-10AD-754B-9B4C-E5B6FED423D0}" type="slidenum">
              <a:rPr lang="de-DE" smtClean="0">
                <a:latin typeface="Calibri" panose="020F0502020204030204" pitchFamily="34" charset="0"/>
              </a:rPr>
              <a:pPr/>
              <a:t>10</a:t>
            </a:fld>
            <a:endParaRPr lang="de-DE">
              <a:latin typeface="Calibri" panose="020F0502020204030204" pitchFamily="34" charset="0"/>
            </a:endParaRPr>
          </a:p>
        </p:txBody>
      </p:sp>
      <p:pic>
        <p:nvPicPr>
          <p:cNvPr id="5" name="Grafik 4"/>
          <p:cNvPicPr>
            <a:picLocks noChangeAspect="1"/>
          </p:cNvPicPr>
          <p:nvPr/>
        </p:nvPicPr>
        <p:blipFill>
          <a:blip r:embed="rId2"/>
          <a:stretch>
            <a:fillRect/>
          </a:stretch>
        </p:blipFill>
        <p:spPr>
          <a:xfrm>
            <a:off x="7199715" y="1106035"/>
            <a:ext cx="1995506" cy="1995506"/>
          </a:xfrm>
          <a:prstGeom prst="rect">
            <a:avLst/>
          </a:prstGeom>
          <a:ln>
            <a:noFill/>
          </a:ln>
          <a:effectLst>
            <a:softEdge rad="112500"/>
          </a:effectLst>
        </p:spPr>
      </p:pic>
      <p:sp>
        <p:nvSpPr>
          <p:cNvPr id="6" name="Textfeld 5">
            <a:extLst>
              <a:ext uri="{FF2B5EF4-FFF2-40B4-BE49-F238E27FC236}">
                <a16:creationId xmlns:a16="http://schemas.microsoft.com/office/drawing/2014/main" id="{A8455484-3DAE-DCEB-0EB2-F46DC53744FD}"/>
              </a:ext>
            </a:extLst>
          </p:cNvPr>
          <p:cNvSpPr txBox="1"/>
          <p:nvPr/>
        </p:nvSpPr>
        <p:spPr>
          <a:xfrm>
            <a:off x="8761804" y="3101541"/>
            <a:ext cx="312906" cy="230832"/>
          </a:xfrm>
          <a:prstGeom prst="rect">
            <a:avLst/>
          </a:prstGeom>
          <a:noFill/>
        </p:spPr>
        <p:txBody>
          <a:bodyPr wrap="none" rtlCol="0">
            <a:spAutoFit/>
          </a:bodyPr>
          <a:lstStyle/>
          <a:p>
            <a:r>
              <a:rPr lang="de-DE" sz="900" dirty="0">
                <a:solidFill>
                  <a:srgbClr val="009CD1"/>
                </a:solidFill>
              </a:rPr>
              <a:t>[1]</a:t>
            </a:r>
          </a:p>
        </p:txBody>
      </p:sp>
    </p:spTree>
    <p:extLst>
      <p:ext uri="{BB962C8B-B14F-4D97-AF65-F5344CB8AC3E}">
        <p14:creationId xmlns:p14="http://schemas.microsoft.com/office/powerpoint/2010/main" val="27019242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90DE9C0-6345-C372-313F-E26C43239A15}"/>
              </a:ext>
            </a:extLst>
          </p:cNvPr>
          <p:cNvSpPr>
            <a:spLocks noGrp="1"/>
          </p:cNvSpPr>
          <p:nvPr>
            <p:ph type="title"/>
          </p:nvPr>
        </p:nvSpPr>
        <p:spPr>
          <a:xfrm>
            <a:off x="2335479" y="555700"/>
            <a:ext cx="5871901" cy="503882"/>
          </a:xfrm>
        </p:spPr>
        <p:txBody>
          <a:bodyPr/>
          <a:lstStyle/>
          <a:p>
            <a:pPr algn="ctr"/>
            <a:r>
              <a:rPr lang="de-DE" sz="2400" dirty="0"/>
              <a:t>Interdisziplinäre Sicht in der Sozialökonomie</a:t>
            </a:r>
          </a:p>
        </p:txBody>
      </p:sp>
      <p:sp>
        <p:nvSpPr>
          <p:cNvPr id="3" name="Textplatzhalter 2">
            <a:extLst>
              <a:ext uri="{FF2B5EF4-FFF2-40B4-BE49-F238E27FC236}">
                <a16:creationId xmlns:a16="http://schemas.microsoft.com/office/drawing/2014/main" id="{7171F73E-5A93-15B6-E001-CF68E91F7885}"/>
              </a:ext>
            </a:extLst>
          </p:cNvPr>
          <p:cNvSpPr>
            <a:spLocks noGrp="1"/>
          </p:cNvSpPr>
          <p:nvPr>
            <p:ph type="body" sz="quarter" idx="14"/>
          </p:nvPr>
        </p:nvSpPr>
        <p:spPr>
          <a:xfrm>
            <a:off x="0" y="1059582"/>
            <a:ext cx="9144000" cy="4083918"/>
          </a:xfrm>
        </p:spPr>
        <p:txBody>
          <a:bodyPr>
            <a:normAutofit lnSpcReduction="10000"/>
          </a:bodyPr>
          <a:lstStyle/>
          <a:p>
            <a:pPr marL="342900" indent="-342900">
              <a:buFont typeface="Courier New" panose="02070309020205020404" pitchFamily="49" charset="0"/>
              <a:buChar char="o"/>
            </a:pPr>
            <a:r>
              <a:rPr lang="de-DE" sz="1400" dirty="0">
                <a:latin typeface="+mn-lt"/>
              </a:rPr>
              <a:t>Zusammenführung verschiedener Disziplinen</a:t>
            </a:r>
          </a:p>
          <a:p>
            <a:endParaRPr lang="de-DE" sz="1400" dirty="0">
              <a:latin typeface="+mn-lt"/>
            </a:endParaRPr>
          </a:p>
          <a:p>
            <a:r>
              <a:rPr lang="de-DE" sz="1400" u="sng" dirty="0">
                <a:latin typeface="+mn-lt"/>
              </a:rPr>
              <a:t>Warum Interdisziplinarität?</a:t>
            </a:r>
          </a:p>
          <a:p>
            <a:pPr marL="342900" indent="-342900">
              <a:buFont typeface="Courier New" panose="02070309020205020404" pitchFamily="49" charset="0"/>
              <a:buChar char="o"/>
            </a:pPr>
            <a:r>
              <a:rPr lang="de-DE" sz="1400" dirty="0">
                <a:latin typeface="+mn-lt"/>
              </a:rPr>
              <a:t>Überwindung von Fachgrenzen</a:t>
            </a:r>
          </a:p>
          <a:p>
            <a:pPr marL="342900" indent="-342900">
              <a:buFont typeface="Courier New" panose="02070309020205020404" pitchFamily="49" charset="0"/>
              <a:buChar char="o"/>
            </a:pPr>
            <a:r>
              <a:rPr lang="de-DE" sz="1400" dirty="0">
                <a:latin typeface="+mn-lt"/>
              </a:rPr>
              <a:t>Umfassenderes Verständnis wirtschaftlicher Phänomene</a:t>
            </a:r>
          </a:p>
          <a:p>
            <a:pPr marL="342900" indent="-342900">
              <a:buFont typeface="Courier New" panose="02070309020205020404" pitchFamily="49" charset="0"/>
              <a:buChar char="o"/>
            </a:pPr>
            <a:r>
              <a:rPr lang="de-DE" sz="1400" dirty="0">
                <a:latin typeface="+mn-lt"/>
              </a:rPr>
              <a:t>Betrachtung sozialer, ethischer und ökologischer Dimensionen</a:t>
            </a:r>
          </a:p>
          <a:p>
            <a:pPr marL="342900" indent="-342900">
              <a:buFont typeface="Courier New" panose="02070309020205020404" pitchFamily="49" charset="0"/>
              <a:buChar char="o"/>
            </a:pPr>
            <a:endParaRPr lang="de-DE" sz="1400" dirty="0">
              <a:latin typeface="+mn-lt"/>
            </a:endParaRPr>
          </a:p>
          <a:p>
            <a:r>
              <a:rPr lang="de-DE" sz="1400" u="sng" dirty="0">
                <a:latin typeface="+mn-lt"/>
              </a:rPr>
              <a:t>Anwendung in der Sozialökonomie</a:t>
            </a:r>
          </a:p>
          <a:p>
            <a:pPr marL="342900" indent="-342900">
              <a:buFont typeface="Courier New" panose="02070309020205020404" pitchFamily="49" charset="0"/>
              <a:buChar char="o"/>
            </a:pPr>
            <a:r>
              <a:rPr lang="de-DE" sz="1400" dirty="0">
                <a:latin typeface="+mn-lt"/>
              </a:rPr>
              <a:t>Integration von VWL, BWL, Soziologie und Recht</a:t>
            </a:r>
          </a:p>
          <a:p>
            <a:pPr marL="342900" indent="-342900">
              <a:buFont typeface="Courier New" panose="02070309020205020404" pitchFamily="49" charset="0"/>
              <a:buChar char="o"/>
            </a:pPr>
            <a:r>
              <a:rPr lang="de-DE" sz="1400" dirty="0">
                <a:latin typeface="+mn-lt"/>
              </a:rPr>
              <a:t>Untersuchung der Wechselwirkungen zwischen Gesellschaft, Wirtschaft und Politik</a:t>
            </a:r>
          </a:p>
          <a:p>
            <a:pPr marL="342900" indent="-342900">
              <a:buFont typeface="Courier New" panose="02070309020205020404" pitchFamily="49" charset="0"/>
              <a:buChar char="o"/>
            </a:pPr>
            <a:r>
              <a:rPr lang="de-DE" sz="1400" dirty="0">
                <a:latin typeface="+mn-lt"/>
              </a:rPr>
              <a:t>Wirtschaftliches Handeln im sozialen Kontext</a:t>
            </a:r>
          </a:p>
          <a:p>
            <a:pPr marL="342900" indent="-342900">
              <a:buFont typeface="Courier New" panose="02070309020205020404" pitchFamily="49" charset="0"/>
              <a:buChar char="o"/>
            </a:pPr>
            <a:endParaRPr lang="de-DE" sz="1400" dirty="0">
              <a:latin typeface="+mn-lt"/>
            </a:endParaRPr>
          </a:p>
          <a:p>
            <a:r>
              <a:rPr lang="de-DE" sz="1400" u="sng" dirty="0">
                <a:latin typeface="+mn-lt"/>
              </a:rPr>
              <a:t>Kernaspekte</a:t>
            </a:r>
          </a:p>
          <a:p>
            <a:pPr marL="342900" indent="-342900">
              <a:buFont typeface="Courier New" panose="02070309020205020404" pitchFamily="49" charset="0"/>
              <a:buChar char="o"/>
            </a:pPr>
            <a:r>
              <a:rPr lang="de-DE" sz="1400" dirty="0">
                <a:latin typeface="+mn-lt"/>
              </a:rPr>
              <a:t>Vernetzung von Akteuren und Kollektiven</a:t>
            </a:r>
          </a:p>
          <a:p>
            <a:pPr marL="342900" indent="-342900">
              <a:buFont typeface="Courier New" panose="02070309020205020404" pitchFamily="49" charset="0"/>
              <a:buChar char="o"/>
            </a:pPr>
            <a:r>
              <a:rPr lang="de-DE" sz="1400" dirty="0">
                <a:latin typeface="+mn-lt"/>
              </a:rPr>
              <a:t>Analyse von Machtgefällen</a:t>
            </a:r>
          </a:p>
          <a:p>
            <a:pPr marL="342900" indent="-342900">
              <a:buFont typeface="Courier New" panose="02070309020205020404" pitchFamily="49" charset="0"/>
              <a:buChar char="o"/>
            </a:pPr>
            <a:r>
              <a:rPr lang="de-DE" sz="1400" dirty="0">
                <a:latin typeface="+mn-lt"/>
              </a:rPr>
              <a:t>Verständnis menschlichen Verhaltens</a:t>
            </a:r>
          </a:p>
        </p:txBody>
      </p:sp>
      <p:sp>
        <p:nvSpPr>
          <p:cNvPr id="4" name="Foliennummernplatzhalter 3">
            <a:extLst>
              <a:ext uri="{FF2B5EF4-FFF2-40B4-BE49-F238E27FC236}">
                <a16:creationId xmlns:a16="http://schemas.microsoft.com/office/drawing/2014/main" id="{73098E00-3A5D-C658-3A17-1522667DBC85}"/>
              </a:ext>
            </a:extLst>
          </p:cNvPr>
          <p:cNvSpPr>
            <a:spLocks noGrp="1"/>
          </p:cNvSpPr>
          <p:nvPr>
            <p:ph type="sldNum" sz="quarter" idx="17"/>
          </p:nvPr>
        </p:nvSpPr>
        <p:spPr/>
        <p:txBody>
          <a:bodyPr/>
          <a:lstStyle/>
          <a:p>
            <a:fld id="{3E01A2B2-10AD-754B-9B4C-E5B6FED423D0}" type="slidenum">
              <a:rPr lang="de-DE" smtClean="0">
                <a:latin typeface="Calibri" panose="020F0502020204030204" pitchFamily="34" charset="0"/>
              </a:rPr>
              <a:pPr/>
              <a:t>11</a:t>
            </a:fld>
            <a:endParaRPr lang="de-DE">
              <a:latin typeface="Calibri" panose="020F0502020204030204" pitchFamily="34" charset="0"/>
            </a:endParaRPr>
          </a:p>
        </p:txBody>
      </p:sp>
    </p:spTree>
    <p:extLst>
      <p:ext uri="{BB962C8B-B14F-4D97-AF65-F5344CB8AC3E}">
        <p14:creationId xmlns:p14="http://schemas.microsoft.com/office/powerpoint/2010/main" val="27760860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AA721E0-9C11-AFEC-0441-1B21D9DA79EC}"/>
              </a:ext>
            </a:extLst>
          </p:cNvPr>
          <p:cNvSpPr>
            <a:spLocks noGrp="1"/>
          </p:cNvSpPr>
          <p:nvPr>
            <p:ph type="title"/>
          </p:nvPr>
        </p:nvSpPr>
        <p:spPr>
          <a:xfrm>
            <a:off x="1619671" y="627534"/>
            <a:ext cx="5904656" cy="503882"/>
          </a:xfrm>
        </p:spPr>
        <p:txBody>
          <a:bodyPr/>
          <a:lstStyle/>
          <a:p>
            <a:pPr algn="ctr"/>
            <a:r>
              <a:rPr lang="de-DE" sz="2400" dirty="0"/>
              <a:t>Schwierigkeiten durch Interdisziplinarität </a:t>
            </a:r>
          </a:p>
        </p:txBody>
      </p:sp>
      <p:sp>
        <p:nvSpPr>
          <p:cNvPr id="3" name="Textplatzhalter 2">
            <a:extLst>
              <a:ext uri="{FF2B5EF4-FFF2-40B4-BE49-F238E27FC236}">
                <a16:creationId xmlns:a16="http://schemas.microsoft.com/office/drawing/2014/main" id="{E183407E-233E-4DF5-7F88-5A55AD4041DA}"/>
              </a:ext>
            </a:extLst>
          </p:cNvPr>
          <p:cNvSpPr>
            <a:spLocks noGrp="1"/>
          </p:cNvSpPr>
          <p:nvPr>
            <p:ph type="body" sz="quarter" idx="14"/>
          </p:nvPr>
        </p:nvSpPr>
        <p:spPr>
          <a:xfrm>
            <a:off x="0" y="1059582"/>
            <a:ext cx="9143999" cy="4083918"/>
          </a:xfrm>
        </p:spPr>
        <p:txBody>
          <a:bodyPr>
            <a:normAutofit/>
          </a:bodyPr>
          <a:lstStyle/>
          <a:p>
            <a:pPr>
              <a:spcBef>
                <a:spcPts val="800"/>
              </a:spcBef>
              <a:spcAft>
                <a:spcPts val="800"/>
              </a:spcAft>
            </a:pPr>
            <a:r>
              <a:rPr lang="de-DE" sz="1400" u="sng" dirty="0">
                <a:latin typeface="+mn-lt"/>
              </a:rPr>
              <a:t>Begriffsvielfalt</a:t>
            </a:r>
          </a:p>
          <a:p>
            <a:pPr marL="342900" indent="-342900">
              <a:spcBef>
                <a:spcPts val="800"/>
              </a:spcBef>
              <a:spcAft>
                <a:spcPts val="800"/>
              </a:spcAft>
              <a:buFont typeface="Courier New" panose="02070309020205020404" pitchFamily="49" charset="0"/>
              <a:buChar char="o"/>
            </a:pPr>
            <a:r>
              <a:rPr lang="de-DE" sz="1400" dirty="0">
                <a:latin typeface="+mn-lt"/>
              </a:rPr>
              <a:t>Keine einheitliche Definition von Begriffen</a:t>
            </a:r>
          </a:p>
          <a:p>
            <a:pPr marL="342900" indent="-342900">
              <a:spcBef>
                <a:spcPts val="800"/>
              </a:spcBef>
              <a:spcAft>
                <a:spcPts val="800"/>
              </a:spcAft>
              <a:buFont typeface="Courier New" panose="02070309020205020404" pitchFamily="49" charset="0"/>
              <a:buChar char="o"/>
            </a:pPr>
            <a:r>
              <a:rPr lang="de-DE" sz="1400" dirty="0">
                <a:latin typeface="+mn-lt"/>
              </a:rPr>
              <a:t>Unterschiedliche Bedeutungen in BWL und Soziologie</a:t>
            </a:r>
          </a:p>
          <a:p>
            <a:pPr marL="342900" indent="-342900">
              <a:spcBef>
                <a:spcPts val="800"/>
              </a:spcBef>
              <a:spcAft>
                <a:spcPts val="800"/>
              </a:spcAft>
              <a:buFont typeface="Courier New" panose="02070309020205020404" pitchFamily="49" charset="0"/>
              <a:buChar char="o"/>
            </a:pPr>
            <a:endParaRPr lang="de-DE" sz="1400" dirty="0">
              <a:latin typeface="+mn-lt"/>
            </a:endParaRPr>
          </a:p>
          <a:p>
            <a:pPr>
              <a:spcBef>
                <a:spcPts val="800"/>
              </a:spcBef>
              <a:spcAft>
                <a:spcPts val="800"/>
              </a:spcAft>
            </a:pPr>
            <a:r>
              <a:rPr lang="de-DE" sz="1400" u="sng" dirty="0">
                <a:latin typeface="+mn-lt"/>
              </a:rPr>
              <a:t>Beispiel "Innovation"</a:t>
            </a:r>
            <a:endParaRPr lang="de-DE" sz="1400" dirty="0">
              <a:latin typeface="+mn-lt"/>
            </a:endParaRPr>
          </a:p>
          <a:p>
            <a:pPr marL="342900" indent="-342900">
              <a:spcBef>
                <a:spcPts val="800"/>
              </a:spcBef>
              <a:spcAft>
                <a:spcPts val="800"/>
              </a:spcAft>
              <a:buFont typeface="Courier New" panose="02070309020205020404" pitchFamily="49" charset="0"/>
              <a:buChar char="o"/>
            </a:pPr>
            <a:r>
              <a:rPr lang="de-DE" sz="1400" dirty="0">
                <a:latin typeface="+mn-lt"/>
              </a:rPr>
              <a:t>VWL:	Produkt-, Prozess-, Marketing-, und Organisationsinnovation</a:t>
            </a:r>
          </a:p>
          <a:p>
            <a:pPr marL="342900" indent="-342900">
              <a:spcBef>
                <a:spcPts val="800"/>
              </a:spcBef>
              <a:spcAft>
                <a:spcPts val="800"/>
              </a:spcAft>
              <a:buFont typeface="Courier New" panose="02070309020205020404" pitchFamily="49" charset="0"/>
              <a:buChar char="o"/>
            </a:pPr>
            <a:r>
              <a:rPr lang="de-DE" sz="1400" dirty="0">
                <a:latin typeface="+mn-lt"/>
              </a:rPr>
              <a:t>BWL:	Veränderungen der Zusammenarbeit im Unternehmen; Strategien im Wettbewerb</a:t>
            </a:r>
          </a:p>
          <a:p>
            <a:pPr marL="342900" indent="-342900">
              <a:spcBef>
                <a:spcPts val="800"/>
              </a:spcBef>
              <a:spcAft>
                <a:spcPts val="800"/>
              </a:spcAft>
              <a:buFont typeface="Courier New" panose="02070309020205020404" pitchFamily="49" charset="0"/>
              <a:buChar char="o"/>
            </a:pPr>
            <a:r>
              <a:rPr lang="de-DE" sz="1400" dirty="0">
                <a:latin typeface="+mn-lt"/>
              </a:rPr>
              <a:t>Soziologie: Unterschied zwischen sozialer und technischer Innovation; keine einheitliche Begriffsdefinition</a:t>
            </a:r>
          </a:p>
        </p:txBody>
      </p:sp>
      <p:sp>
        <p:nvSpPr>
          <p:cNvPr id="4" name="Foliennummernplatzhalter 3">
            <a:extLst>
              <a:ext uri="{FF2B5EF4-FFF2-40B4-BE49-F238E27FC236}">
                <a16:creationId xmlns:a16="http://schemas.microsoft.com/office/drawing/2014/main" id="{B4E5A306-5784-5FD7-51EA-E371258118A1}"/>
              </a:ext>
            </a:extLst>
          </p:cNvPr>
          <p:cNvSpPr>
            <a:spLocks noGrp="1"/>
          </p:cNvSpPr>
          <p:nvPr>
            <p:ph type="sldNum" sz="quarter" idx="17"/>
          </p:nvPr>
        </p:nvSpPr>
        <p:spPr/>
        <p:txBody>
          <a:bodyPr/>
          <a:lstStyle/>
          <a:p>
            <a:fld id="{3E01A2B2-10AD-754B-9B4C-E5B6FED423D0}" type="slidenum">
              <a:rPr lang="de-DE" smtClean="0">
                <a:latin typeface="Calibri" panose="020F0502020204030204" pitchFamily="34" charset="0"/>
              </a:rPr>
              <a:pPr/>
              <a:t>12</a:t>
            </a:fld>
            <a:endParaRPr lang="de-DE">
              <a:latin typeface="Calibri" panose="020F0502020204030204" pitchFamily="34" charset="0"/>
            </a:endParaRPr>
          </a:p>
        </p:txBody>
      </p:sp>
    </p:spTree>
    <p:extLst>
      <p:ext uri="{BB962C8B-B14F-4D97-AF65-F5344CB8AC3E}">
        <p14:creationId xmlns:p14="http://schemas.microsoft.com/office/powerpoint/2010/main" val="6443346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349AA2D-314F-6220-DE1B-E89DDFF79F52}"/>
              </a:ext>
            </a:extLst>
          </p:cNvPr>
          <p:cNvSpPr>
            <a:spLocks noGrp="1"/>
          </p:cNvSpPr>
          <p:nvPr>
            <p:ph type="title"/>
          </p:nvPr>
        </p:nvSpPr>
        <p:spPr>
          <a:xfrm>
            <a:off x="2638992" y="554707"/>
            <a:ext cx="3888705" cy="503882"/>
          </a:xfrm>
        </p:spPr>
        <p:txBody>
          <a:bodyPr lIns="91440" tIns="45720" rIns="91440" bIns="45720" anchor="t"/>
          <a:lstStyle/>
          <a:p>
            <a:pPr algn="ctr"/>
            <a:r>
              <a:rPr lang="de-DE" sz="2400" dirty="0">
                <a:latin typeface="Calibri"/>
                <a:ea typeface="Calibri"/>
                <a:cs typeface="Calibri"/>
              </a:rPr>
              <a:t>BWL – Unterschiede zur VWL</a:t>
            </a:r>
            <a:endParaRPr lang="de-DE" sz="2400" dirty="0"/>
          </a:p>
        </p:txBody>
      </p:sp>
      <p:sp>
        <p:nvSpPr>
          <p:cNvPr id="3" name="Textplatzhalter 2">
            <a:extLst>
              <a:ext uri="{FF2B5EF4-FFF2-40B4-BE49-F238E27FC236}">
                <a16:creationId xmlns:a16="http://schemas.microsoft.com/office/drawing/2014/main" id="{B71EF800-40B8-4A81-D265-C3D7ABFF926D}"/>
              </a:ext>
            </a:extLst>
          </p:cNvPr>
          <p:cNvSpPr>
            <a:spLocks noGrp="1"/>
          </p:cNvSpPr>
          <p:nvPr>
            <p:ph type="body" sz="quarter" idx="14"/>
          </p:nvPr>
        </p:nvSpPr>
        <p:spPr>
          <a:xfrm>
            <a:off x="315673" y="4080935"/>
            <a:ext cx="8533695" cy="337552"/>
          </a:xfrm>
        </p:spPr>
        <p:txBody>
          <a:bodyPr>
            <a:normAutofit/>
          </a:bodyPr>
          <a:lstStyle/>
          <a:p>
            <a:pPr algn="ctr"/>
            <a:r>
              <a:rPr lang="de-DE" sz="1400" dirty="0">
                <a:solidFill>
                  <a:srgbClr val="7030A0"/>
                </a:solidFill>
              </a:rPr>
              <a:t>Unterschiede</a:t>
            </a:r>
            <a:r>
              <a:rPr lang="de-DE" sz="1400" dirty="0"/>
              <a:t>: BWL konzentriert sich auf Unternehmen, während VWL gesamtwirtschaftliche Prozesse betrachtet.</a:t>
            </a:r>
          </a:p>
          <a:p>
            <a:pPr marL="342900" indent="-342900">
              <a:buFont typeface="Arial" panose="020B0604020202020204" pitchFamily="34" charset="0"/>
              <a:buChar char="•"/>
            </a:pPr>
            <a:endParaRPr lang="de-DE" dirty="0"/>
          </a:p>
        </p:txBody>
      </p:sp>
      <p:sp>
        <p:nvSpPr>
          <p:cNvPr id="4" name="Foliennummernplatzhalter 3">
            <a:extLst>
              <a:ext uri="{FF2B5EF4-FFF2-40B4-BE49-F238E27FC236}">
                <a16:creationId xmlns:a16="http://schemas.microsoft.com/office/drawing/2014/main" id="{2409700E-BFDF-E188-6D57-19D3D094DB50}"/>
              </a:ext>
            </a:extLst>
          </p:cNvPr>
          <p:cNvSpPr>
            <a:spLocks noGrp="1"/>
          </p:cNvSpPr>
          <p:nvPr>
            <p:ph type="sldNum" sz="quarter" idx="17"/>
          </p:nvPr>
        </p:nvSpPr>
        <p:spPr/>
        <p:txBody>
          <a:bodyPr/>
          <a:lstStyle/>
          <a:p>
            <a:fld id="{3E01A2B2-10AD-754B-9B4C-E5B6FED423D0}" type="slidenum">
              <a:rPr lang="de-DE" smtClean="0">
                <a:latin typeface="Calibri" panose="020F0502020204030204" pitchFamily="34" charset="0"/>
              </a:rPr>
              <a:pPr/>
              <a:t>13</a:t>
            </a:fld>
            <a:endParaRPr lang="de-DE">
              <a:latin typeface="Calibri" panose="020F0502020204030204" pitchFamily="34" charset="0"/>
            </a:endParaRPr>
          </a:p>
        </p:txBody>
      </p:sp>
      <p:sp>
        <p:nvSpPr>
          <p:cNvPr id="5" name="Textfeld 4">
            <a:extLst>
              <a:ext uri="{FF2B5EF4-FFF2-40B4-BE49-F238E27FC236}">
                <a16:creationId xmlns:a16="http://schemas.microsoft.com/office/drawing/2014/main" id="{6AF0B729-D2D1-4BC7-C54C-A0F17298E380}"/>
              </a:ext>
            </a:extLst>
          </p:cNvPr>
          <p:cNvSpPr txBox="1"/>
          <p:nvPr/>
        </p:nvSpPr>
        <p:spPr>
          <a:xfrm>
            <a:off x="4583344" y="1181093"/>
            <a:ext cx="4453865" cy="2323713"/>
          </a:xfrm>
          <a:prstGeom prst="rect">
            <a:avLst/>
          </a:prstGeom>
          <a:noFill/>
        </p:spPr>
        <p:txBody>
          <a:bodyPr wrap="square" rtlCol="0">
            <a:spAutoFit/>
          </a:bodyPr>
          <a:lstStyle/>
          <a:p>
            <a:pPr algn="ctr"/>
            <a:r>
              <a:rPr lang="de-DE" sz="2000" b="1" dirty="0">
                <a:latin typeface="+mj-lt"/>
              </a:rPr>
              <a:t>VWL </a:t>
            </a:r>
          </a:p>
          <a:p>
            <a:r>
              <a:rPr lang="de-DE" sz="1600" b="1" u="sng" dirty="0">
                <a:solidFill>
                  <a:srgbClr val="0070C0"/>
                </a:solidFill>
                <a:latin typeface="+mj-lt"/>
              </a:rPr>
              <a:t>Ziel</a:t>
            </a:r>
            <a:r>
              <a:rPr lang="de-DE" sz="1600" b="1" dirty="0">
                <a:latin typeface="+mj-lt"/>
              </a:rPr>
              <a:t>: </a:t>
            </a:r>
          </a:p>
          <a:p>
            <a:r>
              <a:rPr lang="de-DE" sz="1600" dirty="0">
                <a:latin typeface="+mj-lt"/>
              </a:rPr>
              <a:t>Maximierung des gesellschaftlichen Wohlfahrtsniveaus</a:t>
            </a:r>
          </a:p>
          <a:p>
            <a:r>
              <a:rPr lang="de-DE" sz="1600" dirty="0">
                <a:latin typeface="+mj-lt"/>
              </a:rPr>
              <a:t> </a:t>
            </a:r>
          </a:p>
          <a:p>
            <a:r>
              <a:rPr lang="de-DE" sz="1600" b="1" u="sng" dirty="0">
                <a:solidFill>
                  <a:srgbClr val="0070C0"/>
                </a:solidFill>
                <a:latin typeface="+mj-lt"/>
              </a:rPr>
              <a:t>Fokus</a:t>
            </a:r>
            <a:r>
              <a:rPr lang="de-DE" sz="1600" b="1" dirty="0">
                <a:latin typeface="+mj-lt"/>
              </a:rPr>
              <a:t>: </a:t>
            </a:r>
          </a:p>
          <a:p>
            <a:pPr marL="285750" indent="-285750">
              <a:buFont typeface="Courier New" panose="02070309020205020404" pitchFamily="49" charset="0"/>
              <a:buChar char="o"/>
            </a:pPr>
            <a:r>
              <a:rPr lang="de-DE" sz="1500" dirty="0">
                <a:latin typeface="+mj-lt"/>
              </a:rPr>
              <a:t>Interaktionen von Haushalten und Unternehmen auf Märkten (</a:t>
            </a:r>
            <a:r>
              <a:rPr lang="de-DE" sz="1500" dirty="0">
                <a:solidFill>
                  <a:srgbClr val="7030A0"/>
                </a:solidFill>
                <a:latin typeface="+mj-lt"/>
              </a:rPr>
              <a:t>Mikroökonomie</a:t>
            </a:r>
            <a:r>
              <a:rPr lang="de-DE" sz="1500" dirty="0">
                <a:latin typeface="+mj-lt"/>
              </a:rPr>
              <a:t>)</a:t>
            </a:r>
          </a:p>
          <a:p>
            <a:pPr marL="285750" indent="-285750">
              <a:buFont typeface="Courier New" panose="02070309020205020404" pitchFamily="49" charset="0"/>
              <a:buChar char="o"/>
            </a:pPr>
            <a:r>
              <a:rPr lang="de-DE" sz="1500" dirty="0">
                <a:latin typeface="+mj-lt"/>
              </a:rPr>
              <a:t>Wirtschaftliche Gesamtsysteme </a:t>
            </a:r>
            <a:r>
              <a:rPr lang="de-DE" sz="1500" dirty="0">
                <a:solidFill>
                  <a:srgbClr val="3C515B"/>
                </a:solidFill>
                <a:latin typeface="+mj-lt"/>
              </a:rPr>
              <a:t>(</a:t>
            </a:r>
            <a:r>
              <a:rPr lang="de-DE" sz="1500" dirty="0">
                <a:solidFill>
                  <a:srgbClr val="7030A0"/>
                </a:solidFill>
                <a:latin typeface="+mj-lt"/>
              </a:rPr>
              <a:t>Makroökonomie</a:t>
            </a:r>
            <a:r>
              <a:rPr lang="de-DE" sz="1500" dirty="0">
                <a:latin typeface="+mj-lt"/>
              </a:rPr>
              <a:t>)</a:t>
            </a:r>
          </a:p>
        </p:txBody>
      </p:sp>
      <p:sp>
        <p:nvSpPr>
          <p:cNvPr id="7" name="Textfeld 6">
            <a:extLst>
              <a:ext uri="{FF2B5EF4-FFF2-40B4-BE49-F238E27FC236}">
                <a16:creationId xmlns:a16="http://schemas.microsoft.com/office/drawing/2014/main" id="{A9A37373-60FC-DBD4-B1AD-9DA0E6F7227F}"/>
              </a:ext>
            </a:extLst>
          </p:cNvPr>
          <p:cNvSpPr txBox="1"/>
          <p:nvPr/>
        </p:nvSpPr>
        <p:spPr>
          <a:xfrm>
            <a:off x="315673" y="1203598"/>
            <a:ext cx="4206752" cy="1969770"/>
          </a:xfrm>
          <a:prstGeom prst="rect">
            <a:avLst/>
          </a:prstGeom>
          <a:noFill/>
        </p:spPr>
        <p:txBody>
          <a:bodyPr wrap="square" rtlCol="0">
            <a:spAutoFit/>
          </a:bodyPr>
          <a:lstStyle/>
          <a:p>
            <a:pPr algn="ctr"/>
            <a:r>
              <a:rPr lang="de-DE" sz="2000" b="1" dirty="0">
                <a:latin typeface="+mj-lt"/>
              </a:rPr>
              <a:t>BWL </a:t>
            </a:r>
          </a:p>
          <a:p>
            <a:r>
              <a:rPr lang="de-DE" sz="1700" b="1" u="sng" dirty="0">
                <a:solidFill>
                  <a:srgbClr val="0070C0"/>
                </a:solidFill>
                <a:latin typeface="+mj-lt"/>
              </a:rPr>
              <a:t>Ziel</a:t>
            </a:r>
            <a:r>
              <a:rPr lang="de-DE" sz="1700" b="1" dirty="0">
                <a:latin typeface="+mj-lt"/>
              </a:rPr>
              <a:t>:</a:t>
            </a:r>
          </a:p>
          <a:p>
            <a:r>
              <a:rPr lang="de-DE" sz="1700" dirty="0">
                <a:solidFill>
                  <a:srgbClr val="374151"/>
                </a:solidFill>
                <a:latin typeface="+mj-lt"/>
              </a:rPr>
              <a:t>Gewinnmaximierung für das Unternehmen</a:t>
            </a:r>
          </a:p>
          <a:p>
            <a:endParaRPr lang="de-DE" sz="1700" dirty="0">
              <a:latin typeface="+mj-lt"/>
            </a:endParaRPr>
          </a:p>
          <a:p>
            <a:r>
              <a:rPr lang="de-DE" sz="1700" b="1" u="sng" dirty="0">
                <a:solidFill>
                  <a:srgbClr val="0070C0"/>
                </a:solidFill>
                <a:latin typeface="+mj-lt"/>
              </a:rPr>
              <a:t>Fokus</a:t>
            </a:r>
            <a:r>
              <a:rPr lang="de-DE" sz="1700" b="1" dirty="0">
                <a:latin typeface="+mj-lt"/>
              </a:rPr>
              <a:t>: </a:t>
            </a:r>
          </a:p>
          <a:p>
            <a:r>
              <a:rPr lang="de-DE" sz="1700" dirty="0">
                <a:solidFill>
                  <a:srgbClr val="374151"/>
                </a:solidFill>
                <a:latin typeface="+mj-lt"/>
              </a:rPr>
              <a:t>Interne Strukturen, Abläufe und Entscheidungen in Unternehmen</a:t>
            </a:r>
            <a:endParaRPr lang="de-DE" sz="1700" b="0" i="0" dirty="0">
              <a:solidFill>
                <a:srgbClr val="374151"/>
              </a:solidFill>
              <a:effectLst/>
              <a:latin typeface="+mj-lt"/>
            </a:endParaRPr>
          </a:p>
        </p:txBody>
      </p:sp>
      <p:sp>
        <p:nvSpPr>
          <p:cNvPr id="6" name="Rechteck 5">
            <a:extLst>
              <a:ext uri="{FF2B5EF4-FFF2-40B4-BE49-F238E27FC236}">
                <a16:creationId xmlns:a16="http://schemas.microsoft.com/office/drawing/2014/main" id="{E74A5766-D16E-F4D5-A5A4-CB91C4D5721F}"/>
              </a:ext>
            </a:extLst>
          </p:cNvPr>
          <p:cNvSpPr/>
          <p:nvPr/>
        </p:nvSpPr>
        <p:spPr>
          <a:xfrm>
            <a:off x="316498" y="1563638"/>
            <a:ext cx="4190648" cy="1728192"/>
          </a:xfrm>
          <a:prstGeom prst="rect">
            <a:avLst/>
          </a:prstGeom>
          <a:noFill/>
          <a:ln/>
        </p:spPr>
        <p:style>
          <a:lnRef idx="2">
            <a:schemeClr val="dk1"/>
          </a:lnRef>
          <a:fillRef idx="1">
            <a:schemeClr val="lt1"/>
          </a:fillRef>
          <a:effectRef idx="0">
            <a:schemeClr val="dk1"/>
          </a:effectRef>
          <a:fontRef idx="minor">
            <a:schemeClr val="dk1"/>
          </a:fontRef>
        </p:style>
        <p:txBody>
          <a:bodyPr rtlCol="0" anchor="ctr"/>
          <a:lstStyle/>
          <a:p>
            <a:pPr algn="ctr"/>
            <a:endParaRPr lang="de-DE"/>
          </a:p>
        </p:txBody>
      </p:sp>
      <p:sp>
        <p:nvSpPr>
          <p:cNvPr id="8" name="Rechteck 7">
            <a:extLst>
              <a:ext uri="{FF2B5EF4-FFF2-40B4-BE49-F238E27FC236}">
                <a16:creationId xmlns:a16="http://schemas.microsoft.com/office/drawing/2014/main" id="{EF1111B3-9AA1-354D-E6BA-7030C69F7C80}"/>
              </a:ext>
            </a:extLst>
          </p:cNvPr>
          <p:cNvSpPr/>
          <p:nvPr/>
        </p:nvSpPr>
        <p:spPr>
          <a:xfrm>
            <a:off x="4628989" y="1556674"/>
            <a:ext cx="4288080" cy="2240520"/>
          </a:xfrm>
          <a:prstGeom prst="rect">
            <a:avLst/>
          </a:prstGeom>
          <a:noFill/>
          <a:ln/>
        </p:spPr>
        <p:style>
          <a:lnRef idx="2">
            <a:schemeClr val="dk1"/>
          </a:lnRef>
          <a:fillRef idx="1">
            <a:schemeClr val="lt1"/>
          </a:fillRef>
          <a:effectRef idx="0">
            <a:schemeClr val="dk1"/>
          </a:effectRef>
          <a:fontRef idx="minor">
            <a:schemeClr val="dk1"/>
          </a:fontRef>
        </p:style>
        <p:txBody>
          <a:bodyPr rtlCol="0" anchor="ctr"/>
          <a:lstStyle/>
          <a:p>
            <a:pPr algn="ctr"/>
            <a:endParaRPr lang="de-DE"/>
          </a:p>
        </p:txBody>
      </p:sp>
    </p:spTree>
    <p:extLst>
      <p:ext uri="{BB962C8B-B14F-4D97-AF65-F5344CB8AC3E}">
        <p14:creationId xmlns:p14="http://schemas.microsoft.com/office/powerpoint/2010/main" val="35025629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349AA2D-314F-6220-DE1B-E89DDFF79F52}"/>
              </a:ext>
            </a:extLst>
          </p:cNvPr>
          <p:cNvSpPr>
            <a:spLocks noGrp="1"/>
          </p:cNvSpPr>
          <p:nvPr>
            <p:ph type="title"/>
          </p:nvPr>
        </p:nvSpPr>
        <p:spPr>
          <a:xfrm>
            <a:off x="0" y="599713"/>
            <a:ext cx="9144000" cy="503882"/>
          </a:xfrm>
        </p:spPr>
        <p:txBody>
          <a:bodyPr lIns="91440" tIns="45720" rIns="91440" bIns="45720" anchor="t"/>
          <a:lstStyle/>
          <a:p>
            <a:pPr algn="ctr"/>
            <a:r>
              <a:rPr lang="de-DE" sz="2400" dirty="0">
                <a:latin typeface="Calibri"/>
                <a:ea typeface="Calibri"/>
                <a:cs typeface="Calibri"/>
              </a:rPr>
              <a:t>BWL – Unterschiede zur VWL </a:t>
            </a:r>
            <a:endParaRPr lang="de-DE" sz="2400" dirty="0"/>
          </a:p>
        </p:txBody>
      </p:sp>
      <p:sp>
        <p:nvSpPr>
          <p:cNvPr id="4" name="Foliennummernplatzhalter 3">
            <a:extLst>
              <a:ext uri="{FF2B5EF4-FFF2-40B4-BE49-F238E27FC236}">
                <a16:creationId xmlns:a16="http://schemas.microsoft.com/office/drawing/2014/main" id="{2409700E-BFDF-E188-6D57-19D3D094DB50}"/>
              </a:ext>
            </a:extLst>
          </p:cNvPr>
          <p:cNvSpPr>
            <a:spLocks noGrp="1"/>
          </p:cNvSpPr>
          <p:nvPr>
            <p:ph type="sldNum" sz="quarter" idx="17"/>
          </p:nvPr>
        </p:nvSpPr>
        <p:spPr/>
        <p:txBody>
          <a:bodyPr/>
          <a:lstStyle/>
          <a:p>
            <a:fld id="{3E01A2B2-10AD-754B-9B4C-E5B6FED423D0}" type="slidenum">
              <a:rPr lang="de-DE" smtClean="0">
                <a:latin typeface="Calibri" panose="020F0502020204030204" pitchFamily="34" charset="0"/>
              </a:rPr>
              <a:pPr/>
              <a:t>14</a:t>
            </a:fld>
            <a:endParaRPr lang="de-DE">
              <a:latin typeface="Calibri" panose="020F0502020204030204" pitchFamily="34" charset="0"/>
            </a:endParaRPr>
          </a:p>
        </p:txBody>
      </p:sp>
      <p:pic>
        <p:nvPicPr>
          <p:cNvPr id="3" name="Grafik 2"/>
          <p:cNvPicPr>
            <a:picLocks noChangeAspect="1"/>
          </p:cNvPicPr>
          <p:nvPr/>
        </p:nvPicPr>
        <p:blipFill>
          <a:blip r:embed="rId2"/>
          <a:stretch>
            <a:fillRect/>
          </a:stretch>
        </p:blipFill>
        <p:spPr>
          <a:xfrm>
            <a:off x="1446423" y="1440178"/>
            <a:ext cx="6262569" cy="2603860"/>
          </a:xfrm>
          <a:prstGeom prst="rect">
            <a:avLst/>
          </a:prstGeom>
        </p:spPr>
      </p:pic>
      <p:sp>
        <p:nvSpPr>
          <p:cNvPr id="5" name="Textfeld 4"/>
          <p:cNvSpPr txBox="1"/>
          <p:nvPr/>
        </p:nvSpPr>
        <p:spPr>
          <a:xfrm>
            <a:off x="1446423" y="3990152"/>
            <a:ext cx="3159839" cy="230832"/>
          </a:xfrm>
          <a:prstGeom prst="rect">
            <a:avLst/>
          </a:prstGeom>
          <a:noFill/>
        </p:spPr>
        <p:txBody>
          <a:bodyPr wrap="none" rtlCol="0">
            <a:spAutoFit/>
          </a:bodyPr>
          <a:lstStyle/>
          <a:p>
            <a:r>
              <a:rPr lang="de-DE" sz="900" i="1" dirty="0">
                <a:solidFill>
                  <a:srgbClr val="0070C0"/>
                </a:solidFill>
              </a:rPr>
              <a:t>Quelle</a:t>
            </a:r>
            <a:r>
              <a:rPr lang="de-DE" sz="900" dirty="0"/>
              <a:t>: </a:t>
            </a:r>
            <a:r>
              <a:rPr lang="de-DE" sz="900" dirty="0">
                <a:hlinkClick r:id="rId3"/>
              </a:rPr>
              <a:t>https://www.bwl-lexikon.de/wiki/unterschied-bwl-vwl/</a:t>
            </a:r>
            <a:r>
              <a:rPr lang="de-DE" sz="900" dirty="0"/>
              <a:t> </a:t>
            </a:r>
          </a:p>
        </p:txBody>
      </p:sp>
    </p:spTree>
    <p:extLst>
      <p:ext uri="{BB962C8B-B14F-4D97-AF65-F5344CB8AC3E}">
        <p14:creationId xmlns:p14="http://schemas.microsoft.com/office/powerpoint/2010/main" val="27174699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90DE9C0-6345-C372-313F-E26C43239A15}"/>
              </a:ext>
            </a:extLst>
          </p:cNvPr>
          <p:cNvSpPr>
            <a:spLocks noGrp="1"/>
          </p:cNvSpPr>
          <p:nvPr>
            <p:ph type="title"/>
          </p:nvPr>
        </p:nvSpPr>
        <p:spPr>
          <a:xfrm>
            <a:off x="2602891" y="508978"/>
            <a:ext cx="3938217" cy="503882"/>
          </a:xfrm>
        </p:spPr>
        <p:txBody>
          <a:bodyPr/>
          <a:lstStyle/>
          <a:p>
            <a:pPr algn="ctr"/>
            <a:r>
              <a:rPr lang="de-DE" sz="2400" dirty="0"/>
              <a:t>BWL – Unterschiede zur VWL</a:t>
            </a:r>
          </a:p>
        </p:txBody>
      </p:sp>
      <p:sp>
        <p:nvSpPr>
          <p:cNvPr id="3" name="Textplatzhalter 2">
            <a:extLst>
              <a:ext uri="{FF2B5EF4-FFF2-40B4-BE49-F238E27FC236}">
                <a16:creationId xmlns:a16="http://schemas.microsoft.com/office/drawing/2014/main" id="{7171F73E-5A93-15B6-E001-CF68E91F7885}"/>
              </a:ext>
            </a:extLst>
          </p:cNvPr>
          <p:cNvSpPr>
            <a:spLocks noGrp="1"/>
          </p:cNvSpPr>
          <p:nvPr>
            <p:ph type="body" sz="quarter" idx="14"/>
          </p:nvPr>
        </p:nvSpPr>
        <p:spPr>
          <a:xfrm>
            <a:off x="0" y="1059582"/>
            <a:ext cx="9144000" cy="4083918"/>
          </a:xfrm>
        </p:spPr>
        <p:txBody>
          <a:bodyPr>
            <a:normAutofit/>
          </a:bodyPr>
          <a:lstStyle/>
          <a:p>
            <a:pPr marL="342900" indent="-342900">
              <a:spcBef>
                <a:spcPts val="800"/>
              </a:spcBef>
              <a:spcAft>
                <a:spcPts val="800"/>
              </a:spcAft>
              <a:buFont typeface="Courier New" panose="02070309020205020404" pitchFamily="49" charset="0"/>
              <a:buChar char="o"/>
            </a:pPr>
            <a:r>
              <a:rPr lang="de-DE" sz="1400" dirty="0">
                <a:latin typeface="+mj-lt"/>
              </a:rPr>
              <a:t>BWL: Prozesse innerhalb eines Unternehmens	(</a:t>
            </a:r>
            <a:r>
              <a:rPr lang="de-DE" sz="1400" dirty="0">
                <a:solidFill>
                  <a:srgbClr val="7030A0"/>
                </a:solidFill>
                <a:latin typeface="+mj-lt"/>
              </a:rPr>
              <a:t>Logistik, Marketing, Controlling</a:t>
            </a:r>
            <a:r>
              <a:rPr lang="de-DE" sz="1400" dirty="0">
                <a:latin typeface="+mj-lt"/>
              </a:rPr>
              <a:t>)</a:t>
            </a:r>
          </a:p>
          <a:p>
            <a:pPr marL="342900" indent="-342900">
              <a:spcBef>
                <a:spcPts val="800"/>
              </a:spcBef>
              <a:spcAft>
                <a:spcPts val="800"/>
              </a:spcAft>
              <a:buFont typeface="Courier New" panose="02070309020205020404" pitchFamily="49" charset="0"/>
              <a:buChar char="o"/>
            </a:pPr>
            <a:r>
              <a:rPr lang="de-DE" sz="1400" dirty="0">
                <a:latin typeface="+mj-lt"/>
              </a:rPr>
              <a:t>VWL: Gesamtwirtschaftliche Zusammenhänge	(</a:t>
            </a:r>
            <a:r>
              <a:rPr lang="de-DE" sz="1400" dirty="0">
                <a:solidFill>
                  <a:srgbClr val="7030A0"/>
                </a:solidFill>
                <a:latin typeface="+mj-lt"/>
              </a:rPr>
              <a:t>Inflation, Bruttosozialprodukt, wirtschaftliche Entwicklungen</a:t>
            </a:r>
            <a:r>
              <a:rPr lang="de-DE" sz="1400" dirty="0">
                <a:latin typeface="+mj-lt"/>
              </a:rPr>
              <a:t>)</a:t>
            </a:r>
          </a:p>
          <a:p>
            <a:pPr>
              <a:spcBef>
                <a:spcPts val="800"/>
              </a:spcBef>
              <a:spcAft>
                <a:spcPts val="800"/>
              </a:spcAft>
            </a:pPr>
            <a:endParaRPr lang="de-DE" sz="1400" dirty="0">
              <a:latin typeface="+mj-lt"/>
            </a:endParaRPr>
          </a:p>
          <a:p>
            <a:pPr>
              <a:spcBef>
                <a:spcPts val="800"/>
              </a:spcBef>
              <a:spcAft>
                <a:spcPts val="800"/>
              </a:spcAft>
            </a:pPr>
            <a:r>
              <a:rPr lang="de-DE" sz="1400" u="sng" dirty="0">
                <a:latin typeface="+mj-lt"/>
              </a:rPr>
              <a:t>BWL – Produktionsfaktoren</a:t>
            </a:r>
          </a:p>
          <a:p>
            <a:pPr marL="342900" indent="-342900">
              <a:spcBef>
                <a:spcPts val="800"/>
              </a:spcBef>
              <a:spcAft>
                <a:spcPts val="800"/>
              </a:spcAft>
              <a:buFont typeface="Courier New" panose="02070309020205020404" pitchFamily="49" charset="0"/>
              <a:buChar char="o"/>
            </a:pPr>
            <a:r>
              <a:rPr lang="de-DE" sz="1400" dirty="0">
                <a:latin typeface="+mj-lt"/>
              </a:rPr>
              <a:t>Elementarfaktoren: 	Arbeitskraft, Betriebsmittel, Werkstoffe</a:t>
            </a:r>
          </a:p>
          <a:p>
            <a:pPr marL="342900" indent="-342900">
              <a:spcBef>
                <a:spcPts val="800"/>
              </a:spcBef>
              <a:spcAft>
                <a:spcPts val="800"/>
              </a:spcAft>
              <a:buFont typeface="Courier New" panose="02070309020205020404" pitchFamily="49" charset="0"/>
              <a:buChar char="o"/>
            </a:pPr>
            <a:r>
              <a:rPr lang="de-DE" sz="1400" dirty="0">
                <a:latin typeface="+mj-lt"/>
              </a:rPr>
              <a:t>Dispositiver Faktor: 	Planung, Organisation, Leitung, Kontrolle</a:t>
            </a:r>
          </a:p>
          <a:p>
            <a:pPr>
              <a:spcBef>
                <a:spcPts val="800"/>
              </a:spcBef>
              <a:spcAft>
                <a:spcPts val="800"/>
              </a:spcAft>
            </a:pPr>
            <a:endParaRPr lang="de-DE" sz="1400" dirty="0">
              <a:latin typeface="+mj-lt"/>
            </a:endParaRPr>
          </a:p>
          <a:p>
            <a:pPr>
              <a:spcBef>
                <a:spcPts val="800"/>
              </a:spcBef>
              <a:spcAft>
                <a:spcPts val="800"/>
              </a:spcAft>
            </a:pPr>
            <a:r>
              <a:rPr lang="de-DE" sz="1400" u="sng" dirty="0">
                <a:latin typeface="+mj-lt"/>
              </a:rPr>
              <a:t>VWL– Produktionsfaktoren</a:t>
            </a:r>
          </a:p>
          <a:p>
            <a:pPr marL="342900" indent="-342900">
              <a:spcBef>
                <a:spcPts val="800"/>
              </a:spcBef>
              <a:spcAft>
                <a:spcPts val="800"/>
              </a:spcAft>
              <a:buFont typeface="Courier New" panose="02070309020205020404" pitchFamily="49" charset="0"/>
              <a:buChar char="o"/>
            </a:pPr>
            <a:r>
              <a:rPr lang="de-DE" sz="1400" dirty="0">
                <a:latin typeface="+mj-lt"/>
              </a:rPr>
              <a:t>Arbeit, Boden, Kapital</a:t>
            </a:r>
          </a:p>
          <a:p>
            <a:pPr marL="342900" indent="-342900">
              <a:spcBef>
                <a:spcPts val="800"/>
              </a:spcBef>
              <a:spcAft>
                <a:spcPts val="800"/>
              </a:spcAft>
              <a:buFont typeface="Courier New" panose="02070309020205020404" pitchFamily="49" charset="0"/>
              <a:buChar char="o"/>
            </a:pPr>
            <a:r>
              <a:rPr lang="de-DE" sz="1400" dirty="0">
                <a:latin typeface="+mj-lt"/>
              </a:rPr>
              <a:t>Ressourcen mit flexiblem Preis aufgrund der Begrenztheit</a:t>
            </a:r>
          </a:p>
        </p:txBody>
      </p:sp>
      <p:sp>
        <p:nvSpPr>
          <p:cNvPr id="4" name="Foliennummernplatzhalter 3">
            <a:extLst>
              <a:ext uri="{FF2B5EF4-FFF2-40B4-BE49-F238E27FC236}">
                <a16:creationId xmlns:a16="http://schemas.microsoft.com/office/drawing/2014/main" id="{73098E00-3A5D-C658-3A17-1522667DBC85}"/>
              </a:ext>
            </a:extLst>
          </p:cNvPr>
          <p:cNvSpPr>
            <a:spLocks noGrp="1"/>
          </p:cNvSpPr>
          <p:nvPr>
            <p:ph type="sldNum" sz="quarter" idx="17"/>
          </p:nvPr>
        </p:nvSpPr>
        <p:spPr/>
        <p:txBody>
          <a:bodyPr/>
          <a:lstStyle/>
          <a:p>
            <a:fld id="{3E01A2B2-10AD-754B-9B4C-E5B6FED423D0}" type="slidenum">
              <a:rPr lang="de-DE" smtClean="0">
                <a:latin typeface="Calibri" panose="020F0502020204030204" pitchFamily="34" charset="0"/>
              </a:rPr>
              <a:pPr/>
              <a:t>15</a:t>
            </a:fld>
            <a:endParaRPr lang="de-DE">
              <a:latin typeface="Calibri" panose="020F0502020204030204" pitchFamily="34" charset="0"/>
            </a:endParaRPr>
          </a:p>
        </p:txBody>
      </p:sp>
    </p:spTree>
    <p:extLst>
      <p:ext uri="{BB962C8B-B14F-4D97-AF65-F5344CB8AC3E}">
        <p14:creationId xmlns:p14="http://schemas.microsoft.com/office/powerpoint/2010/main" val="33473297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4875451-5D44-6D86-F595-2973F0C7E78E}"/>
              </a:ext>
            </a:extLst>
          </p:cNvPr>
          <p:cNvSpPr>
            <a:spLocks noGrp="1"/>
          </p:cNvSpPr>
          <p:nvPr>
            <p:ph type="title"/>
          </p:nvPr>
        </p:nvSpPr>
        <p:spPr>
          <a:xfrm>
            <a:off x="1722491" y="588504"/>
            <a:ext cx="5688632" cy="503882"/>
          </a:xfrm>
        </p:spPr>
        <p:txBody>
          <a:bodyPr/>
          <a:lstStyle/>
          <a:p>
            <a:pPr algn="ctr"/>
            <a:r>
              <a:rPr lang="de-DE" sz="2400" dirty="0"/>
              <a:t>Unterschiede zwischen den Disziplinen</a:t>
            </a:r>
          </a:p>
        </p:txBody>
      </p:sp>
      <p:sp>
        <p:nvSpPr>
          <p:cNvPr id="3" name="Textplatzhalter 2">
            <a:extLst>
              <a:ext uri="{FF2B5EF4-FFF2-40B4-BE49-F238E27FC236}">
                <a16:creationId xmlns:a16="http://schemas.microsoft.com/office/drawing/2014/main" id="{C6C70EC9-B111-3C67-6C1D-3F865B001BB8}"/>
              </a:ext>
            </a:extLst>
          </p:cNvPr>
          <p:cNvSpPr>
            <a:spLocks noGrp="1"/>
          </p:cNvSpPr>
          <p:nvPr>
            <p:ph type="body" sz="quarter" idx="14"/>
          </p:nvPr>
        </p:nvSpPr>
        <p:spPr>
          <a:xfrm>
            <a:off x="54418" y="1198504"/>
            <a:ext cx="4162956" cy="1733286"/>
          </a:xfrm>
        </p:spPr>
        <p:txBody>
          <a:bodyPr>
            <a:normAutofit/>
          </a:bodyPr>
          <a:lstStyle/>
          <a:p>
            <a:pPr>
              <a:spcBef>
                <a:spcPts val="600"/>
              </a:spcBef>
              <a:spcAft>
                <a:spcPts val="600"/>
              </a:spcAft>
            </a:pPr>
            <a:r>
              <a:rPr lang="de-DE" b="1" dirty="0"/>
              <a:t>Betriebswirtschaftslehre (BWL):</a:t>
            </a:r>
          </a:p>
          <a:p>
            <a:pPr marL="342900" indent="-342900">
              <a:spcBef>
                <a:spcPts val="600"/>
              </a:spcBef>
              <a:spcAft>
                <a:spcPts val="600"/>
              </a:spcAft>
              <a:buFont typeface="Courier New" panose="02070309020205020404" pitchFamily="49" charset="0"/>
              <a:buChar char="o"/>
            </a:pPr>
            <a:r>
              <a:rPr lang="de-DE" sz="1500" dirty="0"/>
              <a:t>Fokus: 		Interne Unternehmensprozesse</a:t>
            </a:r>
          </a:p>
          <a:p>
            <a:pPr marL="342900" indent="-342900">
              <a:spcBef>
                <a:spcPts val="600"/>
              </a:spcBef>
              <a:spcAft>
                <a:spcPts val="600"/>
              </a:spcAft>
              <a:buFont typeface="Courier New" panose="02070309020205020404" pitchFamily="49" charset="0"/>
              <a:buChar char="o"/>
            </a:pPr>
            <a:r>
              <a:rPr lang="de-DE" sz="1500" dirty="0"/>
              <a:t>Themen: 	</a:t>
            </a:r>
            <a:r>
              <a:rPr lang="de-DE" sz="1400" dirty="0"/>
              <a:t>Management, Marketing, Finanzen</a:t>
            </a:r>
          </a:p>
          <a:p>
            <a:pPr marL="342900" indent="-342900">
              <a:spcBef>
                <a:spcPts val="600"/>
              </a:spcBef>
              <a:spcAft>
                <a:spcPts val="600"/>
              </a:spcAft>
              <a:buFont typeface="Courier New" panose="02070309020205020404" pitchFamily="49" charset="0"/>
              <a:buChar char="o"/>
            </a:pPr>
            <a:r>
              <a:rPr lang="de-DE" sz="1500" dirty="0"/>
              <a:t>Ziel: 		Praxisnahe Ausbildung</a:t>
            </a:r>
          </a:p>
        </p:txBody>
      </p:sp>
      <p:sp>
        <p:nvSpPr>
          <p:cNvPr id="4" name="Foliennummernplatzhalter 3">
            <a:extLst>
              <a:ext uri="{FF2B5EF4-FFF2-40B4-BE49-F238E27FC236}">
                <a16:creationId xmlns:a16="http://schemas.microsoft.com/office/drawing/2014/main" id="{26E81AD1-A6C9-2BE4-8BC1-F7E53AEE9096}"/>
              </a:ext>
            </a:extLst>
          </p:cNvPr>
          <p:cNvSpPr>
            <a:spLocks noGrp="1"/>
          </p:cNvSpPr>
          <p:nvPr>
            <p:ph type="sldNum" sz="quarter" idx="17"/>
          </p:nvPr>
        </p:nvSpPr>
        <p:spPr/>
        <p:txBody>
          <a:bodyPr/>
          <a:lstStyle/>
          <a:p>
            <a:fld id="{3E01A2B2-10AD-754B-9B4C-E5B6FED423D0}" type="slidenum">
              <a:rPr lang="de-DE" smtClean="0">
                <a:latin typeface="Calibri" panose="020F0502020204030204" pitchFamily="34" charset="0"/>
              </a:rPr>
              <a:pPr/>
              <a:t>16</a:t>
            </a:fld>
            <a:endParaRPr lang="de-DE">
              <a:latin typeface="Calibri" panose="020F0502020204030204" pitchFamily="34" charset="0"/>
            </a:endParaRPr>
          </a:p>
        </p:txBody>
      </p:sp>
      <p:sp>
        <p:nvSpPr>
          <p:cNvPr id="6" name="Textfeld 5">
            <a:extLst>
              <a:ext uri="{FF2B5EF4-FFF2-40B4-BE49-F238E27FC236}">
                <a16:creationId xmlns:a16="http://schemas.microsoft.com/office/drawing/2014/main" id="{1C03F317-89FA-C38C-8041-90C87125ACC3}"/>
              </a:ext>
            </a:extLst>
          </p:cNvPr>
          <p:cNvSpPr txBox="1"/>
          <p:nvPr/>
        </p:nvSpPr>
        <p:spPr>
          <a:xfrm>
            <a:off x="4204905" y="1203598"/>
            <a:ext cx="4692415" cy="1554272"/>
          </a:xfrm>
          <a:prstGeom prst="rect">
            <a:avLst/>
          </a:prstGeom>
          <a:noFill/>
        </p:spPr>
        <p:txBody>
          <a:bodyPr wrap="square">
            <a:spAutoFit/>
          </a:bodyPr>
          <a:lstStyle/>
          <a:p>
            <a:pPr>
              <a:spcBef>
                <a:spcPts val="600"/>
              </a:spcBef>
              <a:spcAft>
                <a:spcPts val="600"/>
              </a:spcAft>
            </a:pPr>
            <a:r>
              <a:rPr lang="de-DE" sz="2000" b="1" dirty="0"/>
              <a:t>Volkswirtschaftslehre (VWL):</a:t>
            </a:r>
          </a:p>
          <a:p>
            <a:pPr marL="285750" indent="-285750">
              <a:spcBef>
                <a:spcPts val="600"/>
              </a:spcBef>
              <a:spcAft>
                <a:spcPts val="600"/>
              </a:spcAft>
              <a:buFont typeface="Courier New" panose="02070309020205020404" pitchFamily="49" charset="0"/>
              <a:buChar char="o"/>
            </a:pPr>
            <a:r>
              <a:rPr lang="de-DE" sz="1500" dirty="0"/>
              <a:t>Fokus: 		Gesamtwirtschaftliche Zusammenhänge</a:t>
            </a:r>
          </a:p>
          <a:p>
            <a:pPr marL="285750" indent="-285750">
              <a:spcBef>
                <a:spcPts val="600"/>
              </a:spcBef>
              <a:spcAft>
                <a:spcPts val="600"/>
              </a:spcAft>
              <a:buFont typeface="Courier New" panose="02070309020205020404" pitchFamily="49" charset="0"/>
              <a:buChar char="o"/>
            </a:pPr>
            <a:r>
              <a:rPr lang="de-DE" sz="1500" dirty="0"/>
              <a:t>Themen: 	Inflation, Arbeitslosigkeit, Wachstum</a:t>
            </a:r>
          </a:p>
          <a:p>
            <a:pPr marL="285750" indent="-285750">
              <a:spcBef>
                <a:spcPts val="600"/>
              </a:spcBef>
              <a:spcAft>
                <a:spcPts val="600"/>
              </a:spcAft>
              <a:buFont typeface="Courier New" panose="02070309020205020404" pitchFamily="49" charset="0"/>
              <a:buChar char="o"/>
            </a:pPr>
            <a:r>
              <a:rPr lang="de-DE" sz="1500" dirty="0"/>
              <a:t>Ziel: 		Politische Handlungsempfehlungen</a:t>
            </a:r>
          </a:p>
        </p:txBody>
      </p:sp>
      <p:sp>
        <p:nvSpPr>
          <p:cNvPr id="8" name="Textfeld 7">
            <a:extLst>
              <a:ext uri="{FF2B5EF4-FFF2-40B4-BE49-F238E27FC236}">
                <a16:creationId xmlns:a16="http://schemas.microsoft.com/office/drawing/2014/main" id="{CC8CB441-7A28-FDB3-48BE-C1BBE69E99C6}"/>
              </a:ext>
            </a:extLst>
          </p:cNvPr>
          <p:cNvSpPr txBox="1"/>
          <p:nvPr/>
        </p:nvSpPr>
        <p:spPr>
          <a:xfrm>
            <a:off x="53393" y="3074196"/>
            <a:ext cx="4078858" cy="1554272"/>
          </a:xfrm>
          <a:prstGeom prst="rect">
            <a:avLst/>
          </a:prstGeom>
          <a:noFill/>
        </p:spPr>
        <p:txBody>
          <a:bodyPr wrap="square">
            <a:spAutoFit/>
          </a:bodyPr>
          <a:lstStyle/>
          <a:p>
            <a:pPr>
              <a:spcBef>
                <a:spcPts val="600"/>
              </a:spcBef>
              <a:spcAft>
                <a:spcPts val="600"/>
              </a:spcAft>
            </a:pPr>
            <a:r>
              <a:rPr lang="de-DE" sz="2000" b="1" dirty="0"/>
              <a:t>Recht</a:t>
            </a:r>
            <a:r>
              <a:rPr lang="de-DE" sz="2000" dirty="0"/>
              <a:t>:</a:t>
            </a:r>
          </a:p>
          <a:p>
            <a:pPr marL="285750" indent="-285750">
              <a:spcBef>
                <a:spcPts val="600"/>
              </a:spcBef>
              <a:spcAft>
                <a:spcPts val="600"/>
              </a:spcAft>
              <a:buFont typeface="Courier New" panose="02070309020205020404" pitchFamily="49" charset="0"/>
              <a:buChar char="o"/>
            </a:pPr>
            <a:r>
              <a:rPr lang="de-DE" sz="1500" dirty="0"/>
              <a:t>Fokus: 		Juristisches Fachwissen</a:t>
            </a:r>
          </a:p>
          <a:p>
            <a:pPr marL="285750" indent="-285750">
              <a:spcBef>
                <a:spcPts val="600"/>
              </a:spcBef>
              <a:spcAft>
                <a:spcPts val="600"/>
              </a:spcAft>
              <a:buFont typeface="Courier New" panose="02070309020205020404" pitchFamily="49" charset="0"/>
              <a:buChar char="o"/>
            </a:pPr>
            <a:r>
              <a:rPr lang="de-DE" sz="1500" dirty="0"/>
              <a:t>Themen: 	Öffentliches und privates Recht</a:t>
            </a:r>
          </a:p>
          <a:p>
            <a:pPr marL="285750" indent="-285750">
              <a:spcBef>
                <a:spcPts val="600"/>
              </a:spcBef>
              <a:spcAft>
                <a:spcPts val="600"/>
              </a:spcAft>
              <a:buFont typeface="Courier New" panose="02070309020205020404" pitchFamily="49" charset="0"/>
              <a:buChar char="o"/>
            </a:pPr>
            <a:r>
              <a:rPr lang="de-DE" sz="1500" dirty="0"/>
              <a:t>Ziel: 	</a:t>
            </a:r>
            <a:r>
              <a:rPr lang="de-DE" sz="1450" dirty="0"/>
              <a:t>Fallstudien und Gesetzesinterpretation</a:t>
            </a:r>
          </a:p>
        </p:txBody>
      </p:sp>
      <p:sp>
        <p:nvSpPr>
          <p:cNvPr id="10" name="Textfeld 9">
            <a:extLst>
              <a:ext uri="{FF2B5EF4-FFF2-40B4-BE49-F238E27FC236}">
                <a16:creationId xmlns:a16="http://schemas.microsoft.com/office/drawing/2014/main" id="{E962BB6C-21B9-45F3-FBE7-8AC17E0C5204}"/>
              </a:ext>
            </a:extLst>
          </p:cNvPr>
          <p:cNvSpPr txBox="1"/>
          <p:nvPr/>
        </p:nvSpPr>
        <p:spPr>
          <a:xfrm>
            <a:off x="4211960" y="3084679"/>
            <a:ext cx="5011884" cy="1554272"/>
          </a:xfrm>
          <a:prstGeom prst="rect">
            <a:avLst/>
          </a:prstGeom>
          <a:noFill/>
        </p:spPr>
        <p:txBody>
          <a:bodyPr wrap="square">
            <a:spAutoFit/>
          </a:bodyPr>
          <a:lstStyle/>
          <a:p>
            <a:pPr>
              <a:spcBef>
                <a:spcPts val="600"/>
              </a:spcBef>
              <a:spcAft>
                <a:spcPts val="600"/>
              </a:spcAft>
            </a:pPr>
            <a:r>
              <a:rPr lang="de-DE" sz="2000" b="1" dirty="0"/>
              <a:t>Soziologie:</a:t>
            </a:r>
          </a:p>
          <a:p>
            <a:pPr marL="285750" indent="-285750">
              <a:spcBef>
                <a:spcPts val="600"/>
              </a:spcBef>
              <a:spcAft>
                <a:spcPts val="600"/>
              </a:spcAft>
              <a:buFont typeface="Courier New" panose="02070309020205020404" pitchFamily="49" charset="0"/>
              <a:buChar char="o"/>
            </a:pPr>
            <a:r>
              <a:rPr lang="de-DE" sz="1500" dirty="0"/>
              <a:t>Fokus: 		Soziale Strukturen und Prozesse</a:t>
            </a:r>
          </a:p>
          <a:p>
            <a:pPr marL="285750" indent="-285750">
              <a:spcBef>
                <a:spcPts val="600"/>
              </a:spcBef>
              <a:spcAft>
                <a:spcPts val="600"/>
              </a:spcAft>
              <a:buFont typeface="Courier New" panose="02070309020205020404" pitchFamily="49" charset="0"/>
              <a:buChar char="o"/>
            </a:pPr>
            <a:r>
              <a:rPr lang="de-DE" sz="1500" dirty="0"/>
              <a:t>Themen: 	Soziale Interaktionen, Konflikte</a:t>
            </a:r>
          </a:p>
          <a:p>
            <a:pPr marL="285750" indent="-285750">
              <a:spcBef>
                <a:spcPts val="600"/>
              </a:spcBef>
              <a:spcAft>
                <a:spcPts val="600"/>
              </a:spcAft>
              <a:buFont typeface="Courier New" panose="02070309020205020404" pitchFamily="49" charset="0"/>
              <a:buChar char="o"/>
            </a:pPr>
            <a:r>
              <a:rPr lang="de-DE" sz="1500" dirty="0"/>
              <a:t>Ziel: 		Empirische Sozialforschung</a:t>
            </a:r>
          </a:p>
        </p:txBody>
      </p:sp>
      <p:sp>
        <p:nvSpPr>
          <p:cNvPr id="11" name="Rechteck 10">
            <a:extLst>
              <a:ext uri="{FF2B5EF4-FFF2-40B4-BE49-F238E27FC236}">
                <a16:creationId xmlns:a16="http://schemas.microsoft.com/office/drawing/2014/main" id="{31B73542-BB2D-9FFA-6CEF-69BD27B8D909}"/>
              </a:ext>
            </a:extLst>
          </p:cNvPr>
          <p:cNvSpPr/>
          <p:nvPr/>
        </p:nvSpPr>
        <p:spPr>
          <a:xfrm>
            <a:off x="107504" y="1203598"/>
            <a:ext cx="4104456" cy="172819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12" name="Rechteck 11">
            <a:extLst>
              <a:ext uri="{FF2B5EF4-FFF2-40B4-BE49-F238E27FC236}">
                <a16:creationId xmlns:a16="http://schemas.microsoft.com/office/drawing/2014/main" id="{3FF7C2F0-9AC9-FBA0-DEA4-D09FDB0EC116}"/>
              </a:ext>
            </a:extLst>
          </p:cNvPr>
          <p:cNvSpPr/>
          <p:nvPr/>
        </p:nvSpPr>
        <p:spPr>
          <a:xfrm>
            <a:off x="107504" y="1198504"/>
            <a:ext cx="3971354" cy="1793546"/>
          </a:xfrm>
          <a:prstGeom prst="rect">
            <a:avLst/>
          </a:prstGeom>
          <a:noFill/>
          <a:ln/>
        </p:spPr>
        <p:style>
          <a:lnRef idx="2">
            <a:schemeClr val="dk1"/>
          </a:lnRef>
          <a:fillRef idx="1">
            <a:schemeClr val="lt1"/>
          </a:fillRef>
          <a:effectRef idx="0">
            <a:schemeClr val="dk1"/>
          </a:effectRef>
          <a:fontRef idx="minor">
            <a:schemeClr val="dk1"/>
          </a:fontRef>
        </p:style>
        <p:txBody>
          <a:bodyPr rtlCol="0" anchor="ctr"/>
          <a:lstStyle/>
          <a:p>
            <a:pPr algn="ctr"/>
            <a:endParaRPr lang="de-DE"/>
          </a:p>
        </p:txBody>
      </p:sp>
      <p:sp>
        <p:nvSpPr>
          <p:cNvPr id="13" name="Rechteck 12">
            <a:extLst>
              <a:ext uri="{FF2B5EF4-FFF2-40B4-BE49-F238E27FC236}">
                <a16:creationId xmlns:a16="http://schemas.microsoft.com/office/drawing/2014/main" id="{D57ABD3F-D65F-E812-0E84-5257015BCB47}"/>
              </a:ext>
            </a:extLst>
          </p:cNvPr>
          <p:cNvSpPr/>
          <p:nvPr/>
        </p:nvSpPr>
        <p:spPr>
          <a:xfrm>
            <a:off x="4182902" y="1191206"/>
            <a:ext cx="4881172" cy="1800844"/>
          </a:xfrm>
          <a:prstGeom prst="rect">
            <a:avLst/>
          </a:prstGeom>
          <a:noFill/>
          <a:ln/>
        </p:spPr>
        <p:style>
          <a:lnRef idx="2">
            <a:schemeClr val="dk1"/>
          </a:lnRef>
          <a:fillRef idx="1">
            <a:schemeClr val="lt1"/>
          </a:fillRef>
          <a:effectRef idx="0">
            <a:schemeClr val="dk1"/>
          </a:effectRef>
          <a:fontRef idx="minor">
            <a:schemeClr val="dk1"/>
          </a:fontRef>
        </p:style>
        <p:txBody>
          <a:bodyPr rtlCol="0" anchor="ctr"/>
          <a:lstStyle/>
          <a:p>
            <a:pPr algn="ctr"/>
            <a:endParaRPr lang="de-DE"/>
          </a:p>
        </p:txBody>
      </p:sp>
      <p:sp>
        <p:nvSpPr>
          <p:cNvPr id="14" name="Rechteck 13">
            <a:extLst>
              <a:ext uri="{FF2B5EF4-FFF2-40B4-BE49-F238E27FC236}">
                <a16:creationId xmlns:a16="http://schemas.microsoft.com/office/drawing/2014/main" id="{0575957C-9747-2408-DAF6-B650922D4F71}"/>
              </a:ext>
            </a:extLst>
          </p:cNvPr>
          <p:cNvSpPr/>
          <p:nvPr/>
        </p:nvSpPr>
        <p:spPr>
          <a:xfrm>
            <a:off x="107504" y="3103172"/>
            <a:ext cx="3971354" cy="1786906"/>
          </a:xfrm>
          <a:prstGeom prst="rect">
            <a:avLst/>
          </a:prstGeom>
          <a:noFill/>
          <a:ln/>
        </p:spPr>
        <p:style>
          <a:lnRef idx="2">
            <a:schemeClr val="dk1"/>
          </a:lnRef>
          <a:fillRef idx="1">
            <a:schemeClr val="lt1"/>
          </a:fillRef>
          <a:effectRef idx="0">
            <a:schemeClr val="dk1"/>
          </a:effectRef>
          <a:fontRef idx="minor">
            <a:schemeClr val="dk1"/>
          </a:fontRef>
        </p:style>
        <p:txBody>
          <a:bodyPr rtlCol="0" anchor="ctr"/>
          <a:lstStyle/>
          <a:p>
            <a:pPr algn="ctr"/>
            <a:endParaRPr lang="de-DE"/>
          </a:p>
        </p:txBody>
      </p:sp>
      <p:sp>
        <p:nvSpPr>
          <p:cNvPr id="15" name="Rechteck 14">
            <a:extLst>
              <a:ext uri="{FF2B5EF4-FFF2-40B4-BE49-F238E27FC236}">
                <a16:creationId xmlns:a16="http://schemas.microsoft.com/office/drawing/2014/main" id="{17298F97-FE61-E3E2-C573-28997015E250}"/>
              </a:ext>
            </a:extLst>
          </p:cNvPr>
          <p:cNvSpPr/>
          <p:nvPr/>
        </p:nvSpPr>
        <p:spPr>
          <a:xfrm>
            <a:off x="4182902" y="3084678"/>
            <a:ext cx="4881172" cy="1805399"/>
          </a:xfrm>
          <a:prstGeom prst="rect">
            <a:avLst/>
          </a:prstGeom>
          <a:noFill/>
          <a:ln/>
        </p:spPr>
        <p:style>
          <a:lnRef idx="2">
            <a:schemeClr val="dk1"/>
          </a:lnRef>
          <a:fillRef idx="1">
            <a:schemeClr val="lt1"/>
          </a:fillRef>
          <a:effectRef idx="0">
            <a:schemeClr val="dk1"/>
          </a:effectRef>
          <a:fontRef idx="minor">
            <a:schemeClr val="dk1"/>
          </a:fontRef>
        </p:style>
        <p:txBody>
          <a:bodyPr rtlCol="0" anchor="ctr"/>
          <a:lstStyle/>
          <a:p>
            <a:pPr algn="ctr"/>
            <a:endParaRPr lang="de-DE"/>
          </a:p>
        </p:txBody>
      </p:sp>
    </p:spTree>
    <p:extLst>
      <p:ext uri="{BB962C8B-B14F-4D97-AF65-F5344CB8AC3E}">
        <p14:creationId xmlns:p14="http://schemas.microsoft.com/office/powerpoint/2010/main" val="21399210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8DCCADE-0B3D-B06C-B063-D723768F851A}"/>
              </a:ext>
            </a:extLst>
          </p:cNvPr>
          <p:cNvSpPr>
            <a:spLocks noGrp="1"/>
          </p:cNvSpPr>
          <p:nvPr>
            <p:ph type="title"/>
          </p:nvPr>
        </p:nvSpPr>
        <p:spPr>
          <a:xfrm>
            <a:off x="1529662" y="614186"/>
            <a:ext cx="6084676" cy="503882"/>
          </a:xfrm>
        </p:spPr>
        <p:txBody>
          <a:bodyPr/>
          <a:lstStyle/>
          <a:p>
            <a:pPr algn="ctr"/>
            <a:r>
              <a:rPr lang="de-DE" sz="2400" dirty="0"/>
              <a:t>Verschiedene (empirische) Methoden</a:t>
            </a:r>
          </a:p>
        </p:txBody>
      </p:sp>
      <p:sp>
        <p:nvSpPr>
          <p:cNvPr id="3" name="Textplatzhalter 2">
            <a:extLst>
              <a:ext uri="{FF2B5EF4-FFF2-40B4-BE49-F238E27FC236}">
                <a16:creationId xmlns:a16="http://schemas.microsoft.com/office/drawing/2014/main" id="{FACA920E-55A5-59B1-368C-A2737213D21D}"/>
              </a:ext>
            </a:extLst>
          </p:cNvPr>
          <p:cNvSpPr>
            <a:spLocks noGrp="1"/>
          </p:cNvSpPr>
          <p:nvPr>
            <p:ph type="body" sz="quarter" idx="14"/>
          </p:nvPr>
        </p:nvSpPr>
        <p:spPr>
          <a:xfrm>
            <a:off x="0" y="1059582"/>
            <a:ext cx="9144000" cy="4083918"/>
          </a:xfrm>
        </p:spPr>
        <p:txBody>
          <a:bodyPr numCol="2">
            <a:noAutofit/>
          </a:bodyPr>
          <a:lstStyle/>
          <a:p>
            <a:pPr>
              <a:spcBef>
                <a:spcPts val="500"/>
              </a:spcBef>
            </a:pPr>
            <a:r>
              <a:rPr lang="de-DE" sz="1600" u="sng" dirty="0">
                <a:latin typeface="+mn-lt"/>
              </a:rPr>
              <a:t>Volkswirtschaftslehre (VWL)</a:t>
            </a:r>
          </a:p>
          <a:p>
            <a:pPr marL="285750" indent="-285750">
              <a:spcBef>
                <a:spcPts val="500"/>
              </a:spcBef>
              <a:buFont typeface="Courier New" panose="02070309020205020404" pitchFamily="49" charset="0"/>
              <a:buChar char="o"/>
            </a:pPr>
            <a:r>
              <a:rPr lang="de-DE" sz="1400" dirty="0">
                <a:latin typeface="+mn-lt"/>
              </a:rPr>
              <a:t>Sekundärdaten (Unternehmensbefragungen, Branchendaten)</a:t>
            </a:r>
          </a:p>
          <a:p>
            <a:pPr marL="285750" indent="-285750">
              <a:spcBef>
                <a:spcPts val="500"/>
              </a:spcBef>
              <a:buFont typeface="Courier New" panose="02070309020205020404" pitchFamily="49" charset="0"/>
              <a:buChar char="o"/>
            </a:pPr>
            <a:r>
              <a:rPr lang="de-DE" sz="1400" dirty="0" err="1">
                <a:latin typeface="+mn-lt"/>
              </a:rPr>
              <a:t>Webscraping</a:t>
            </a:r>
            <a:endParaRPr lang="de-DE" sz="1400" dirty="0">
              <a:latin typeface="+mn-lt"/>
            </a:endParaRPr>
          </a:p>
          <a:p>
            <a:pPr marL="285750" indent="-285750">
              <a:spcBef>
                <a:spcPts val="500"/>
              </a:spcBef>
              <a:buFont typeface="Courier New" panose="02070309020205020404" pitchFamily="49" charset="0"/>
              <a:buChar char="o"/>
            </a:pPr>
            <a:r>
              <a:rPr lang="de-DE" sz="1400" dirty="0">
                <a:latin typeface="+mn-lt"/>
              </a:rPr>
              <a:t>Textmining</a:t>
            </a:r>
          </a:p>
          <a:p>
            <a:pPr marL="285750" indent="-285750">
              <a:spcBef>
                <a:spcPts val="500"/>
              </a:spcBef>
              <a:buFont typeface="Courier New" panose="02070309020205020404" pitchFamily="49" charset="0"/>
              <a:buChar char="o"/>
            </a:pPr>
            <a:r>
              <a:rPr lang="de-DE" sz="1400" dirty="0">
                <a:latin typeface="+mn-lt"/>
              </a:rPr>
              <a:t>Ökonometrische Analysen</a:t>
            </a:r>
          </a:p>
          <a:p>
            <a:pPr>
              <a:spcBef>
                <a:spcPts val="500"/>
              </a:spcBef>
            </a:pPr>
            <a:endParaRPr lang="de-DE" sz="1400" dirty="0">
              <a:latin typeface="+mn-lt"/>
            </a:endParaRPr>
          </a:p>
          <a:p>
            <a:pPr>
              <a:spcBef>
                <a:spcPts val="500"/>
              </a:spcBef>
            </a:pPr>
            <a:r>
              <a:rPr lang="de-DE" sz="1600" u="sng" dirty="0">
                <a:latin typeface="+mn-lt"/>
              </a:rPr>
              <a:t>Betriebswirtschaftslehre (BWL)</a:t>
            </a:r>
          </a:p>
          <a:p>
            <a:pPr marL="285750" indent="-285750">
              <a:spcBef>
                <a:spcPts val="500"/>
              </a:spcBef>
              <a:buFont typeface="Courier New" panose="02070309020205020404" pitchFamily="49" charset="0"/>
              <a:buChar char="o"/>
            </a:pPr>
            <a:r>
              <a:rPr lang="de-DE" sz="1400" dirty="0">
                <a:latin typeface="+mn-lt"/>
              </a:rPr>
              <a:t>Eigene Datenerhebungen (quantitativ &amp; qualitativ)</a:t>
            </a:r>
          </a:p>
          <a:p>
            <a:pPr marL="285750" indent="-285750">
              <a:spcBef>
                <a:spcPts val="500"/>
              </a:spcBef>
              <a:buFont typeface="Courier New" panose="02070309020205020404" pitchFamily="49" charset="0"/>
              <a:buChar char="o"/>
            </a:pPr>
            <a:r>
              <a:rPr lang="de-DE" sz="1400" dirty="0">
                <a:latin typeface="+mn-lt"/>
              </a:rPr>
              <a:t>Fallstudien</a:t>
            </a:r>
          </a:p>
          <a:p>
            <a:pPr marL="285750" indent="-285750">
              <a:spcBef>
                <a:spcPts val="500"/>
              </a:spcBef>
              <a:buFont typeface="Courier New" panose="02070309020205020404" pitchFamily="49" charset="0"/>
              <a:buChar char="o"/>
            </a:pPr>
            <a:r>
              <a:rPr lang="de-DE" sz="1400" dirty="0">
                <a:latin typeface="+mn-lt"/>
              </a:rPr>
              <a:t>Sekundärdaten (Unternehmensbefragungen)</a:t>
            </a:r>
          </a:p>
          <a:p>
            <a:pPr marL="285750" indent="-285750">
              <a:spcBef>
                <a:spcPts val="500"/>
              </a:spcBef>
              <a:buFont typeface="Courier New" panose="02070309020205020404" pitchFamily="49" charset="0"/>
              <a:buChar char="o"/>
            </a:pPr>
            <a:r>
              <a:rPr lang="de-DE" sz="1400" dirty="0" err="1">
                <a:latin typeface="+mn-lt"/>
              </a:rPr>
              <a:t>Webscraping</a:t>
            </a:r>
            <a:endParaRPr lang="de-DE" sz="1400" dirty="0">
              <a:latin typeface="+mn-lt"/>
            </a:endParaRPr>
          </a:p>
          <a:p>
            <a:pPr marL="285750" indent="-285750">
              <a:spcBef>
                <a:spcPts val="500"/>
              </a:spcBef>
              <a:buFont typeface="Courier New" panose="02070309020205020404" pitchFamily="49" charset="0"/>
              <a:buChar char="o"/>
            </a:pPr>
            <a:r>
              <a:rPr lang="de-DE" sz="1400" dirty="0">
                <a:latin typeface="+mn-lt"/>
              </a:rPr>
              <a:t>Textmining</a:t>
            </a:r>
          </a:p>
          <a:p>
            <a:pPr>
              <a:spcBef>
                <a:spcPts val="500"/>
              </a:spcBef>
            </a:pPr>
            <a:endParaRPr lang="de-DE" sz="1400" dirty="0">
              <a:latin typeface="+mn-lt"/>
            </a:endParaRPr>
          </a:p>
          <a:p>
            <a:pPr>
              <a:spcBef>
                <a:spcPts val="500"/>
              </a:spcBef>
            </a:pPr>
            <a:r>
              <a:rPr lang="de-DE" sz="1600" u="sng" dirty="0">
                <a:latin typeface="+mn-lt"/>
              </a:rPr>
              <a:t>Soziologie</a:t>
            </a:r>
          </a:p>
          <a:p>
            <a:pPr marL="285750" indent="-285750">
              <a:spcBef>
                <a:spcPts val="500"/>
              </a:spcBef>
              <a:buFont typeface="Courier New" panose="02070309020205020404" pitchFamily="49" charset="0"/>
              <a:buChar char="o"/>
            </a:pPr>
            <a:r>
              <a:rPr lang="de-DE" sz="1400" dirty="0">
                <a:latin typeface="+mn-lt"/>
              </a:rPr>
              <a:t>Literaturanalyse</a:t>
            </a:r>
          </a:p>
          <a:p>
            <a:pPr marL="285750" indent="-285750">
              <a:spcBef>
                <a:spcPts val="500"/>
              </a:spcBef>
              <a:buFont typeface="Courier New" panose="02070309020205020404" pitchFamily="49" charset="0"/>
              <a:buChar char="o"/>
            </a:pPr>
            <a:r>
              <a:rPr lang="de-DE" sz="1400" dirty="0">
                <a:latin typeface="+mn-lt"/>
              </a:rPr>
              <a:t>Fallstudien</a:t>
            </a:r>
          </a:p>
          <a:p>
            <a:pPr marL="285750" indent="-285750">
              <a:spcBef>
                <a:spcPts val="500"/>
              </a:spcBef>
              <a:buFont typeface="Courier New" panose="02070309020205020404" pitchFamily="49" charset="0"/>
              <a:buChar char="o"/>
            </a:pPr>
            <a:r>
              <a:rPr lang="de-DE" sz="1400" dirty="0">
                <a:latin typeface="+mn-lt"/>
              </a:rPr>
              <a:t>Qualitative Erhebungen</a:t>
            </a:r>
          </a:p>
          <a:p>
            <a:pPr marL="285750" indent="-285750">
              <a:spcBef>
                <a:spcPts val="500"/>
              </a:spcBef>
              <a:buFont typeface="Courier New" panose="02070309020205020404" pitchFamily="49" charset="0"/>
              <a:buChar char="o"/>
            </a:pPr>
            <a:r>
              <a:rPr lang="de-DE" sz="1400" dirty="0">
                <a:latin typeface="+mn-lt"/>
              </a:rPr>
              <a:t>Textmining</a:t>
            </a:r>
          </a:p>
          <a:p>
            <a:pPr marL="285750" indent="-285750">
              <a:spcBef>
                <a:spcPts val="500"/>
              </a:spcBef>
              <a:buFont typeface="Courier New" panose="02070309020205020404" pitchFamily="49" charset="0"/>
              <a:buChar char="o"/>
            </a:pPr>
            <a:r>
              <a:rPr lang="de-DE" sz="1400" dirty="0">
                <a:latin typeface="+mn-lt"/>
              </a:rPr>
              <a:t>Sekundärdaten (nicht primär Unternehmensbefragungen)</a:t>
            </a:r>
          </a:p>
          <a:p>
            <a:pPr>
              <a:spcBef>
                <a:spcPts val="500"/>
              </a:spcBef>
            </a:pPr>
            <a:endParaRPr lang="de-DE" sz="900" u="sng" dirty="0">
              <a:latin typeface="+mn-lt"/>
            </a:endParaRPr>
          </a:p>
          <a:p>
            <a:pPr>
              <a:spcBef>
                <a:spcPts val="500"/>
              </a:spcBef>
            </a:pPr>
            <a:r>
              <a:rPr lang="de-DE" sz="1600" u="sng" dirty="0">
                <a:latin typeface="+mn-lt"/>
              </a:rPr>
              <a:t>Recht</a:t>
            </a:r>
          </a:p>
          <a:p>
            <a:pPr marL="285750" indent="-285750">
              <a:spcBef>
                <a:spcPts val="500"/>
              </a:spcBef>
              <a:buFont typeface="Courier New" panose="02070309020205020404" pitchFamily="49" charset="0"/>
              <a:buChar char="o"/>
            </a:pPr>
            <a:r>
              <a:rPr lang="de-DE" sz="1400" dirty="0">
                <a:latin typeface="+mn-lt"/>
              </a:rPr>
              <a:t>Analyse juristischer Dokumente</a:t>
            </a:r>
          </a:p>
          <a:p>
            <a:pPr marL="285750" indent="-285750">
              <a:spcBef>
                <a:spcPts val="500"/>
              </a:spcBef>
              <a:buFont typeface="Courier New" panose="02070309020205020404" pitchFamily="49" charset="0"/>
              <a:buChar char="o"/>
            </a:pPr>
            <a:r>
              <a:rPr lang="de-DE" sz="1400" dirty="0">
                <a:latin typeface="+mn-lt"/>
              </a:rPr>
              <a:t>Fallstudien</a:t>
            </a:r>
          </a:p>
          <a:p>
            <a:pPr marL="285750" indent="-285750">
              <a:spcBef>
                <a:spcPts val="500"/>
              </a:spcBef>
              <a:buFont typeface="Courier New" panose="02070309020205020404" pitchFamily="49" charset="0"/>
              <a:buChar char="o"/>
            </a:pPr>
            <a:r>
              <a:rPr lang="de-DE" sz="1400" dirty="0">
                <a:latin typeface="+mn-lt"/>
              </a:rPr>
              <a:t>Befragungen und Interviews</a:t>
            </a:r>
          </a:p>
          <a:p>
            <a:pPr marL="285750" indent="-285750">
              <a:spcBef>
                <a:spcPts val="500"/>
              </a:spcBef>
              <a:buFont typeface="Courier New" panose="02070309020205020404" pitchFamily="49" charset="0"/>
              <a:buChar char="o"/>
            </a:pPr>
            <a:r>
              <a:rPr lang="de-DE" sz="1400" dirty="0">
                <a:latin typeface="+mn-lt"/>
              </a:rPr>
              <a:t>Rechtsvergleichung</a:t>
            </a:r>
          </a:p>
          <a:p>
            <a:pPr marL="285750" indent="-285750">
              <a:spcBef>
                <a:spcPts val="500"/>
              </a:spcBef>
              <a:buFont typeface="Courier New" panose="02070309020205020404" pitchFamily="49" charset="0"/>
              <a:buChar char="o"/>
            </a:pPr>
            <a:r>
              <a:rPr lang="de-DE" sz="1400" dirty="0">
                <a:latin typeface="+mn-lt"/>
              </a:rPr>
              <a:t>Datenbankrecherchen (Gesetze, Urteile)</a:t>
            </a:r>
          </a:p>
        </p:txBody>
      </p:sp>
      <p:sp>
        <p:nvSpPr>
          <p:cNvPr id="4" name="Foliennummernplatzhalter 3">
            <a:extLst>
              <a:ext uri="{FF2B5EF4-FFF2-40B4-BE49-F238E27FC236}">
                <a16:creationId xmlns:a16="http://schemas.microsoft.com/office/drawing/2014/main" id="{4CA5892B-256F-BDBE-12A0-6AE1B260D5DD}"/>
              </a:ext>
            </a:extLst>
          </p:cNvPr>
          <p:cNvSpPr>
            <a:spLocks noGrp="1"/>
          </p:cNvSpPr>
          <p:nvPr>
            <p:ph type="sldNum" sz="quarter" idx="17"/>
          </p:nvPr>
        </p:nvSpPr>
        <p:spPr/>
        <p:txBody>
          <a:bodyPr/>
          <a:lstStyle/>
          <a:p>
            <a:fld id="{3E01A2B2-10AD-754B-9B4C-E5B6FED423D0}" type="slidenum">
              <a:rPr lang="de-DE" smtClean="0">
                <a:latin typeface="Calibri" panose="020F0502020204030204" pitchFamily="34" charset="0"/>
              </a:rPr>
              <a:pPr/>
              <a:t>17</a:t>
            </a:fld>
            <a:endParaRPr lang="de-DE">
              <a:latin typeface="Calibri" panose="020F0502020204030204" pitchFamily="34" charset="0"/>
            </a:endParaRPr>
          </a:p>
        </p:txBody>
      </p:sp>
    </p:spTree>
    <p:extLst>
      <p:ext uri="{BB962C8B-B14F-4D97-AF65-F5344CB8AC3E}">
        <p14:creationId xmlns:p14="http://schemas.microsoft.com/office/powerpoint/2010/main" val="37892488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ED76923E-8E0D-2718-E57A-82AD5EB11768}"/>
              </a:ext>
            </a:extLst>
          </p:cNvPr>
          <p:cNvSpPr>
            <a:spLocks noGrp="1"/>
          </p:cNvSpPr>
          <p:nvPr>
            <p:ph type="body" sz="quarter" idx="14"/>
          </p:nvPr>
        </p:nvSpPr>
        <p:spPr>
          <a:xfrm>
            <a:off x="0" y="1092796"/>
            <a:ext cx="9088997" cy="4098471"/>
          </a:xfrm>
        </p:spPr>
        <p:txBody>
          <a:bodyPr/>
          <a:lstStyle/>
          <a:p>
            <a:endParaRPr lang="de-DE" dirty="0"/>
          </a:p>
          <a:p>
            <a:endParaRPr lang="de-DE" dirty="0"/>
          </a:p>
        </p:txBody>
      </p:sp>
      <p:sp>
        <p:nvSpPr>
          <p:cNvPr id="4" name="Foliennummernplatzhalter 3">
            <a:extLst>
              <a:ext uri="{FF2B5EF4-FFF2-40B4-BE49-F238E27FC236}">
                <a16:creationId xmlns:a16="http://schemas.microsoft.com/office/drawing/2014/main" id="{522CA5D0-BB8E-07CF-6CC6-F6F34CAB52D9}"/>
              </a:ext>
            </a:extLst>
          </p:cNvPr>
          <p:cNvSpPr>
            <a:spLocks noGrp="1"/>
          </p:cNvSpPr>
          <p:nvPr>
            <p:ph type="sldNum" sz="quarter" idx="17"/>
          </p:nvPr>
        </p:nvSpPr>
        <p:spPr/>
        <p:txBody>
          <a:bodyPr/>
          <a:lstStyle/>
          <a:p>
            <a:fld id="{3E01A2B2-10AD-754B-9B4C-E5B6FED423D0}" type="slidenum">
              <a:rPr lang="de-DE" smtClean="0">
                <a:latin typeface="Calibri" panose="020F0502020204030204" pitchFamily="34" charset="0"/>
              </a:rPr>
              <a:pPr/>
              <a:t>18</a:t>
            </a:fld>
            <a:endParaRPr lang="de-DE">
              <a:latin typeface="Calibri" panose="020F0502020204030204" pitchFamily="34" charset="0"/>
            </a:endParaRPr>
          </a:p>
        </p:txBody>
      </p:sp>
      <p:sp>
        <p:nvSpPr>
          <p:cNvPr id="5" name="Title 1">
            <a:extLst>
              <a:ext uri="{FF2B5EF4-FFF2-40B4-BE49-F238E27FC236}">
                <a16:creationId xmlns:a16="http://schemas.microsoft.com/office/drawing/2014/main" id="{9D85A9B9-7A45-E0AB-44E1-A5C86F52531D}"/>
              </a:ext>
            </a:extLst>
          </p:cNvPr>
          <p:cNvSpPr txBox="1">
            <a:spLocks/>
          </p:cNvSpPr>
          <p:nvPr/>
        </p:nvSpPr>
        <p:spPr>
          <a:xfrm>
            <a:off x="26319" y="549535"/>
            <a:ext cx="9143999" cy="503882"/>
          </a:xfrm>
          <a:prstGeom prst="rect">
            <a:avLst/>
          </a:prstGeom>
        </p:spPr>
        <p:txBody>
          <a:bodyPr lIns="91440" tIns="45720" rIns="91440" bIns="45720" anchor="t"/>
          <a:lstStyle>
            <a:lvl1pPr marL="0" marR="0" indent="0" algn="l" defTabSz="457200" rtl="0" eaLnBrk="1" fontAlgn="auto" latinLnBrk="0" hangingPunct="1">
              <a:lnSpc>
                <a:spcPct val="100000"/>
              </a:lnSpc>
              <a:spcBef>
                <a:spcPct val="0"/>
              </a:spcBef>
              <a:spcAft>
                <a:spcPts val="0"/>
              </a:spcAft>
              <a:buClrTx/>
              <a:buSzTx/>
              <a:buFontTx/>
              <a:buNone/>
              <a:tabLst/>
              <a:defRPr sz="2600" b="1" i="0" kern="1200">
                <a:solidFill>
                  <a:schemeClr val="tx1"/>
                </a:solidFill>
                <a:latin typeface="Calibri" panose="020F0502020204030204" pitchFamily="34" charset="0"/>
                <a:ea typeface="+mj-ea"/>
                <a:cs typeface="Calibri" panose="020F0502020204030204" pitchFamily="34" charset="0"/>
              </a:defRPr>
            </a:lvl1pPr>
          </a:lstStyle>
          <a:p>
            <a:pPr algn="ctr"/>
            <a:r>
              <a:rPr lang="en-US" sz="2400" dirty="0" err="1"/>
              <a:t>Konstruktives</a:t>
            </a:r>
            <a:r>
              <a:rPr lang="en-US" sz="2400" dirty="0"/>
              <a:t> Feedback</a:t>
            </a:r>
          </a:p>
        </p:txBody>
      </p:sp>
      <p:pic>
        <p:nvPicPr>
          <p:cNvPr id="7" name="Grafik 6">
            <a:extLst>
              <a:ext uri="{FF2B5EF4-FFF2-40B4-BE49-F238E27FC236}">
                <a16:creationId xmlns:a16="http://schemas.microsoft.com/office/drawing/2014/main" id="{E5E8C19D-9365-15C7-2734-A5EAF9F22AC2}"/>
              </a:ext>
            </a:extLst>
          </p:cNvPr>
          <p:cNvPicPr>
            <a:picLocks noChangeAspect="1"/>
          </p:cNvPicPr>
          <p:nvPr/>
        </p:nvPicPr>
        <p:blipFill>
          <a:blip r:embed="rId2"/>
          <a:stretch>
            <a:fillRect/>
          </a:stretch>
        </p:blipFill>
        <p:spPr>
          <a:xfrm>
            <a:off x="5187286" y="1210033"/>
            <a:ext cx="3929211" cy="3168851"/>
          </a:xfrm>
          <a:prstGeom prst="rect">
            <a:avLst/>
          </a:prstGeom>
        </p:spPr>
      </p:pic>
      <p:sp>
        <p:nvSpPr>
          <p:cNvPr id="9" name="Rectangle 6">
            <a:extLst>
              <a:ext uri="{FF2B5EF4-FFF2-40B4-BE49-F238E27FC236}">
                <a16:creationId xmlns:a16="http://schemas.microsoft.com/office/drawing/2014/main" id="{99F2DE6F-327D-B5AD-43DB-374DA5A8F139}"/>
              </a:ext>
            </a:extLst>
          </p:cNvPr>
          <p:cNvSpPr>
            <a:spLocks noChangeArrowheads="1"/>
          </p:cNvSpPr>
          <p:nvPr/>
        </p:nvSpPr>
        <p:spPr bwMode="auto">
          <a:xfrm>
            <a:off x="450705" y="1050072"/>
            <a:ext cx="4816927" cy="4093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lgn="just" defTabSz="914400"/>
            <a:r>
              <a:rPr lang="de-DE" sz="1300" dirty="0">
                <a:latin typeface="+mj-lt"/>
              </a:rPr>
              <a:t>Die Einleitung und das erste Kapitel lesen sich noch wie eine persönliche Stellungnahme.</a:t>
            </a:r>
          </a:p>
          <a:p>
            <a:pPr lvl="0" algn="just" defTabSz="914400"/>
            <a:endParaRPr lang="de-DE" altLang="de-DE" sz="1300" dirty="0">
              <a:latin typeface="+mj-lt"/>
            </a:endParaRPr>
          </a:p>
          <a:p>
            <a:pPr lvl="0" algn="just" defTabSz="914400"/>
            <a:r>
              <a:rPr lang="de-DE" sz="1300" dirty="0">
                <a:latin typeface="+mj-lt"/>
              </a:rPr>
              <a:t>Hier solltest Du Dich mehr auf den Stand der wissenschaftlichen Erkenntnisse beziehen, z.B. wenn Du die Auswirkungen der Temperatur auf die Verbreitung des Planktons darstellst. Ich habe Dir im Dokument die Textstellen markiert. Stell Dir vor, dass alle Fakten, die Du beschreibst, sich auf eine (gute) Quelle beziehen müssen. Erst danach ziehst Du ein (persönliches) Resümee. Verzichte auf „Eindrücke“ und „Vermutungen“.</a:t>
            </a:r>
            <a:br>
              <a:rPr kumimoji="0" lang="de-DE" altLang="de-DE" sz="1300" b="0" i="0" u="none" strike="noStrike" cap="none" normalizeH="0" baseline="0" dirty="0">
                <a:ln>
                  <a:noFill/>
                </a:ln>
                <a:effectLst/>
                <a:latin typeface="+mj-lt"/>
              </a:rPr>
            </a:br>
            <a:endParaRPr lang="de-DE" altLang="de-DE" sz="1300" dirty="0">
              <a:latin typeface="+mj-lt"/>
            </a:endParaRPr>
          </a:p>
          <a:p>
            <a:pPr lvl="0" algn="just" defTabSz="914400"/>
            <a:r>
              <a:rPr lang="de-DE" altLang="de-DE" sz="1300" dirty="0">
                <a:latin typeface="+mj-lt"/>
              </a:rPr>
              <a:t>In Kapitel zwei und drei Deines Textes triffst Du den Stil eines wissenschaftlichen Artikels richtig gut! Du fasst die Ergebnisse prägnant zusammen und zeigst die Stärken und Schwächen Deiner gewählten Theorie auf.</a:t>
            </a:r>
            <a:br>
              <a:rPr kumimoji="0" lang="de-DE" altLang="de-DE" sz="1300" b="0" i="0" u="none" strike="noStrike" cap="none" normalizeH="0" baseline="0" dirty="0">
                <a:ln>
                  <a:noFill/>
                </a:ln>
                <a:effectLst/>
                <a:latin typeface="+mj-lt"/>
              </a:rPr>
            </a:br>
            <a:endParaRPr lang="de-DE" altLang="de-DE" sz="1300" dirty="0">
              <a:latin typeface="+mj-lt"/>
            </a:endParaRPr>
          </a:p>
          <a:p>
            <a:pPr lvl="0" algn="just" defTabSz="914400"/>
            <a:r>
              <a:rPr lang="de-DE" altLang="de-DE" sz="1300" dirty="0">
                <a:latin typeface="+mj-lt"/>
              </a:rPr>
              <a:t>Übrigens, ich weiß zwar nicht, was in dem letzten Kapitel des Hauptteils noch folgen soll, aber wie wolltest Du erklären, dass ein Temperaturunterschied von 0,2 Grad keine signifikanten Auswirkungen hat?</a:t>
            </a:r>
            <a:endParaRPr kumimoji="0" lang="de-DE" altLang="de-DE" sz="1300" b="0" i="0" u="none" strike="noStrike" cap="none" normalizeH="0" baseline="0" dirty="0">
              <a:ln>
                <a:noFill/>
              </a:ln>
              <a:effectLst/>
              <a:latin typeface="+mj-lt"/>
            </a:endParaRPr>
          </a:p>
        </p:txBody>
      </p:sp>
      <p:pic>
        <p:nvPicPr>
          <p:cNvPr id="1031" name="Picture 7">
            <a:extLst>
              <a:ext uri="{FF2B5EF4-FFF2-40B4-BE49-F238E27FC236}">
                <a16:creationId xmlns:a16="http://schemas.microsoft.com/office/drawing/2014/main" id="{CEB97E08-CE5B-F657-B55E-CED349426A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9683" y="1189855"/>
            <a:ext cx="276225" cy="276225"/>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a:extLst>
              <a:ext uri="{FF2B5EF4-FFF2-40B4-BE49-F238E27FC236}">
                <a16:creationId xmlns:a16="http://schemas.microsoft.com/office/drawing/2014/main" id="{618EF24F-6EA6-FC99-47CC-935E8B69138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flipV="1">
            <a:off x="26319" y="2122354"/>
            <a:ext cx="439760" cy="458553"/>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a:extLst>
              <a:ext uri="{FF2B5EF4-FFF2-40B4-BE49-F238E27FC236}">
                <a16:creationId xmlns:a16="http://schemas.microsoft.com/office/drawing/2014/main" id="{C4EB6A32-AFF1-8F05-6885-EACE2BB0C9D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7771" y="3500324"/>
            <a:ext cx="257175" cy="257175"/>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a:extLst>
              <a:ext uri="{FF2B5EF4-FFF2-40B4-BE49-F238E27FC236}">
                <a16:creationId xmlns:a16="http://schemas.microsoft.com/office/drawing/2014/main" id="{9300C220-A194-5C63-8AE4-7991B77549A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548" y="4485221"/>
            <a:ext cx="333006" cy="333006"/>
          </a:xfrm>
          <a:prstGeom prst="rect">
            <a:avLst/>
          </a:prstGeom>
          <a:noFill/>
          <a:extLst>
            <a:ext uri="{909E8E84-426E-40DD-AFC4-6F175D3DCCD1}">
              <a14:hiddenFill xmlns:a14="http://schemas.microsoft.com/office/drawing/2010/main">
                <a:solidFill>
                  <a:srgbClr val="FFFFFF"/>
                </a:solidFill>
              </a14:hiddenFill>
            </a:ext>
          </a:extLst>
        </p:spPr>
      </p:pic>
      <p:sp>
        <p:nvSpPr>
          <p:cNvPr id="11" name="Textfeld 10">
            <a:extLst>
              <a:ext uri="{FF2B5EF4-FFF2-40B4-BE49-F238E27FC236}">
                <a16:creationId xmlns:a16="http://schemas.microsoft.com/office/drawing/2014/main" id="{EDFCB9B9-4B3E-8413-1187-4669682826E4}"/>
              </a:ext>
            </a:extLst>
          </p:cNvPr>
          <p:cNvSpPr txBox="1"/>
          <p:nvPr/>
        </p:nvSpPr>
        <p:spPr>
          <a:xfrm>
            <a:off x="5582084" y="4040019"/>
            <a:ext cx="2634018" cy="523220"/>
          </a:xfrm>
          <a:prstGeom prst="rect">
            <a:avLst/>
          </a:prstGeom>
          <a:noFill/>
        </p:spPr>
        <p:txBody>
          <a:bodyPr wrap="square">
            <a:spAutoFit/>
          </a:bodyPr>
          <a:lstStyle/>
          <a:p>
            <a:r>
              <a:rPr lang="de-DE" sz="700" i="1" dirty="0"/>
              <a:t>Quelle: </a:t>
            </a:r>
            <a:r>
              <a:rPr lang="de-DE" sz="700" i="1" dirty="0">
                <a:hlinkClick r:id="rId7"/>
              </a:rPr>
              <a:t>https://methodenkompetenz.blogs.uni-hamburg.de/konstruktiv-feedback-geben-tool-fuers-eintragen-von-texten/#h5pbookid=17&amp;section=top&amp;chapter=h5p-interactive-book-chapter-e3b0b3cc-fabc-40db-bca3-9d7765a7a3b6</a:t>
            </a:r>
            <a:endParaRPr lang="de-DE" sz="700" i="1" dirty="0"/>
          </a:p>
        </p:txBody>
      </p:sp>
    </p:spTree>
    <p:extLst>
      <p:ext uri="{BB962C8B-B14F-4D97-AF65-F5344CB8AC3E}">
        <p14:creationId xmlns:p14="http://schemas.microsoft.com/office/powerpoint/2010/main" val="33105982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5D38B-6CD8-CC22-CA39-DF476AC84B4F}"/>
              </a:ext>
            </a:extLst>
          </p:cNvPr>
          <p:cNvSpPr>
            <a:spLocks noGrp="1"/>
          </p:cNvSpPr>
          <p:nvPr>
            <p:ph type="title"/>
          </p:nvPr>
        </p:nvSpPr>
        <p:spPr>
          <a:xfrm>
            <a:off x="3683125" y="619381"/>
            <a:ext cx="1777749" cy="503882"/>
          </a:xfrm>
        </p:spPr>
        <p:txBody>
          <a:bodyPr lIns="91440" tIns="45720" rIns="91440" bIns="45720" anchor="t"/>
          <a:lstStyle/>
          <a:p>
            <a:pPr algn="ctr"/>
            <a:r>
              <a:rPr lang="en-US" sz="2400" dirty="0" err="1"/>
              <a:t>Praxisteil</a:t>
            </a:r>
            <a:endParaRPr lang="en-US" sz="2400" dirty="0"/>
          </a:p>
        </p:txBody>
      </p:sp>
      <p:sp>
        <p:nvSpPr>
          <p:cNvPr id="3" name="Text Placeholder 2">
            <a:extLst>
              <a:ext uri="{FF2B5EF4-FFF2-40B4-BE49-F238E27FC236}">
                <a16:creationId xmlns:a16="http://schemas.microsoft.com/office/drawing/2014/main" id="{F70120E8-B9F5-4272-6A3C-A5C33E145E26}"/>
              </a:ext>
            </a:extLst>
          </p:cNvPr>
          <p:cNvSpPr>
            <a:spLocks noGrp="1"/>
          </p:cNvSpPr>
          <p:nvPr>
            <p:ph type="body" sz="quarter" idx="14"/>
          </p:nvPr>
        </p:nvSpPr>
        <p:spPr>
          <a:xfrm>
            <a:off x="0" y="1059582"/>
            <a:ext cx="9143999" cy="4083918"/>
          </a:xfrm>
        </p:spPr>
        <p:txBody>
          <a:bodyPr lIns="91440" tIns="45720" rIns="91440" bIns="45720" anchor="t">
            <a:normAutofit/>
          </a:bodyPr>
          <a:lstStyle/>
          <a:p>
            <a:pPr marL="342900" indent="-342900">
              <a:spcBef>
                <a:spcPts val="600"/>
              </a:spcBef>
              <a:spcAft>
                <a:spcPts val="600"/>
              </a:spcAft>
              <a:buFont typeface="Courier New" panose="02070309020205020404" pitchFamily="49" charset="0"/>
              <a:buChar char="o"/>
            </a:pPr>
            <a:r>
              <a:rPr lang="de-DE" sz="1500" dirty="0"/>
              <a:t>30 min: 	Vorstellung des International Office zu Auslandsaufenthalten</a:t>
            </a:r>
          </a:p>
          <a:p>
            <a:pPr marL="342900" indent="-342900">
              <a:spcBef>
                <a:spcPts val="600"/>
              </a:spcBef>
              <a:spcAft>
                <a:spcPts val="600"/>
              </a:spcAft>
              <a:buFont typeface="Courier New" panose="02070309020205020404" pitchFamily="49" charset="0"/>
              <a:buChar char="o"/>
            </a:pPr>
            <a:r>
              <a:rPr lang="de-DE" sz="1500" dirty="0"/>
              <a:t>15 min: 	Beginn mit Feedback</a:t>
            </a:r>
            <a:endParaRPr lang="en-US" sz="1500" b="1" u="sng" dirty="0">
              <a:latin typeface="Calibri"/>
              <a:cs typeface="Calibri"/>
            </a:endParaRPr>
          </a:p>
          <a:p>
            <a:pPr>
              <a:spcBef>
                <a:spcPts val="600"/>
              </a:spcBef>
              <a:spcAft>
                <a:spcPts val="600"/>
              </a:spcAft>
            </a:pPr>
            <a:r>
              <a:rPr lang="en-US" sz="1500" dirty="0" err="1">
                <a:solidFill>
                  <a:srgbClr val="7030A0"/>
                </a:solidFill>
                <a:latin typeface="Calibri"/>
                <a:cs typeface="Calibri"/>
              </a:rPr>
              <a:t>Hinweis</a:t>
            </a:r>
            <a:r>
              <a:rPr lang="en-US" sz="1500" dirty="0">
                <a:latin typeface="Calibri"/>
                <a:cs typeface="Calibri"/>
              </a:rPr>
              <a:t>:	3 Prompts </a:t>
            </a:r>
            <a:r>
              <a:rPr lang="en-US" sz="1500" dirty="0" err="1">
                <a:latin typeface="Calibri"/>
                <a:cs typeface="Calibri"/>
              </a:rPr>
              <a:t>zu</a:t>
            </a:r>
            <a:r>
              <a:rPr lang="en-US" sz="1500" dirty="0">
                <a:latin typeface="Calibri"/>
                <a:cs typeface="Calibri"/>
              </a:rPr>
              <a:t> </a:t>
            </a:r>
            <a:r>
              <a:rPr lang="en-US" sz="1500" dirty="0" err="1">
                <a:latin typeface="Calibri"/>
                <a:cs typeface="Calibri"/>
              </a:rPr>
              <a:t>Interdisziplinarität</a:t>
            </a:r>
            <a:r>
              <a:rPr lang="en-US" sz="1500" dirty="0">
                <a:latin typeface="Calibri"/>
                <a:cs typeface="Calibri"/>
              </a:rPr>
              <a:t> </a:t>
            </a:r>
            <a:r>
              <a:rPr lang="en-US" sz="1500" dirty="0" err="1">
                <a:latin typeface="Calibri"/>
                <a:cs typeface="Calibri"/>
              </a:rPr>
              <a:t>wie</a:t>
            </a:r>
            <a:r>
              <a:rPr lang="en-US" sz="1500" dirty="0">
                <a:latin typeface="Calibri"/>
                <a:cs typeface="Calibri"/>
              </a:rPr>
              <a:t> </a:t>
            </a:r>
            <a:r>
              <a:rPr lang="en-US" sz="1500" dirty="0" err="1">
                <a:latin typeface="Calibri"/>
                <a:cs typeface="Calibri"/>
              </a:rPr>
              <a:t>immer</a:t>
            </a:r>
            <a:r>
              <a:rPr lang="en-US" sz="1500" dirty="0">
                <a:latin typeface="Calibri"/>
                <a:cs typeface="Calibri"/>
              </a:rPr>
              <a:t> auf </a:t>
            </a:r>
            <a:r>
              <a:rPr lang="en-US" sz="1500" dirty="0" err="1">
                <a:latin typeface="Calibri"/>
                <a:cs typeface="Calibri"/>
              </a:rPr>
              <a:t>OpenOlat</a:t>
            </a:r>
            <a:r>
              <a:rPr lang="en-US" sz="1500" dirty="0">
                <a:latin typeface="Calibri"/>
                <a:cs typeface="Calibri"/>
              </a:rPr>
              <a:t> (</a:t>
            </a:r>
            <a:r>
              <a:rPr lang="en-US" sz="1500" dirty="0">
                <a:solidFill>
                  <a:srgbClr val="0070C0"/>
                </a:solidFill>
                <a:latin typeface="Calibri"/>
                <a:cs typeface="Calibri"/>
              </a:rPr>
              <a:t>7.2.</a:t>
            </a:r>
            <a:r>
              <a:rPr lang="en-US" sz="1500" dirty="0">
                <a:latin typeface="Calibri"/>
                <a:cs typeface="Calibri"/>
              </a:rPr>
              <a:t>)!</a:t>
            </a:r>
          </a:p>
          <a:p>
            <a:pPr>
              <a:spcBef>
                <a:spcPts val="600"/>
              </a:spcBef>
              <a:spcAft>
                <a:spcPts val="600"/>
              </a:spcAft>
            </a:pPr>
            <a:endParaRPr lang="en-US" sz="1500" b="1" u="sng" dirty="0">
              <a:latin typeface="Calibri"/>
              <a:cs typeface="Calibri"/>
            </a:endParaRPr>
          </a:p>
          <a:p>
            <a:pPr>
              <a:spcBef>
                <a:spcPts val="600"/>
              </a:spcBef>
              <a:spcAft>
                <a:spcPts val="600"/>
              </a:spcAft>
            </a:pPr>
            <a:r>
              <a:rPr lang="en-US" sz="1500" b="1" u="sng" dirty="0" err="1">
                <a:latin typeface="Calibri"/>
                <a:cs typeface="Calibri"/>
              </a:rPr>
              <a:t>Hausaufgabe</a:t>
            </a:r>
            <a:r>
              <a:rPr lang="en-US" sz="1500" b="1" u="sng" dirty="0">
                <a:latin typeface="Calibri"/>
                <a:cs typeface="Calibri"/>
              </a:rPr>
              <a:t>:</a:t>
            </a:r>
          </a:p>
          <a:p>
            <a:pPr marL="342900" indent="-342900">
              <a:spcBef>
                <a:spcPts val="600"/>
              </a:spcBef>
              <a:spcAft>
                <a:spcPts val="600"/>
              </a:spcAft>
              <a:buFont typeface="+mj-lt"/>
              <a:buAutoNum type="arabicPeriod"/>
            </a:pPr>
            <a:r>
              <a:rPr lang="en-US" sz="1500" dirty="0" err="1">
                <a:latin typeface="Calibri"/>
                <a:cs typeface="Calibri"/>
              </a:rPr>
              <a:t>Halbe</a:t>
            </a:r>
            <a:r>
              <a:rPr lang="en-US" sz="1500" dirty="0">
                <a:latin typeface="Calibri"/>
                <a:cs typeface="Calibri"/>
              </a:rPr>
              <a:t> </a:t>
            </a:r>
            <a:r>
              <a:rPr lang="en-US" sz="1500" dirty="0" err="1">
                <a:latin typeface="Calibri"/>
                <a:cs typeface="Calibri"/>
              </a:rPr>
              <a:t>Seite</a:t>
            </a:r>
            <a:r>
              <a:rPr lang="en-US" sz="1500" dirty="0">
                <a:latin typeface="Calibri"/>
                <a:cs typeface="Calibri"/>
              </a:rPr>
              <a:t> Feedback </a:t>
            </a:r>
            <a:r>
              <a:rPr lang="en-US" sz="1500" dirty="0" err="1">
                <a:latin typeface="Calibri"/>
                <a:cs typeface="Calibri"/>
              </a:rPr>
              <a:t>zum</a:t>
            </a:r>
            <a:r>
              <a:rPr lang="en-US" sz="1500" dirty="0">
                <a:latin typeface="Calibri"/>
                <a:cs typeface="Calibri"/>
              </a:rPr>
              <a:t> </a:t>
            </a:r>
            <a:r>
              <a:rPr lang="en-US" sz="1500" dirty="0" err="1">
                <a:latin typeface="Calibri"/>
                <a:cs typeface="Calibri"/>
              </a:rPr>
              <a:t>Entwurf</a:t>
            </a:r>
            <a:r>
              <a:rPr lang="en-US" sz="1500" dirty="0">
                <a:latin typeface="Calibri"/>
                <a:cs typeface="Calibri"/>
              </a:rPr>
              <a:t> + </a:t>
            </a:r>
            <a:r>
              <a:rPr lang="en-US" sz="1500" dirty="0" err="1">
                <a:latin typeface="Calibri"/>
                <a:cs typeface="Calibri"/>
              </a:rPr>
              <a:t>passenden</a:t>
            </a:r>
            <a:r>
              <a:rPr lang="en-US" sz="1500" dirty="0">
                <a:latin typeface="Calibri"/>
                <a:cs typeface="Calibri"/>
              </a:rPr>
              <a:t> </a:t>
            </a:r>
            <a:r>
              <a:rPr lang="en-US" sz="1500" dirty="0" err="1">
                <a:latin typeface="Calibri"/>
                <a:cs typeface="Calibri"/>
              </a:rPr>
              <a:t>Quellenvorschlag</a:t>
            </a:r>
            <a:r>
              <a:rPr lang="en-US" sz="1500" dirty="0">
                <a:latin typeface="Calibri"/>
                <a:cs typeface="Calibri"/>
              </a:rPr>
              <a:t> an </a:t>
            </a:r>
            <a:r>
              <a:rPr lang="en-US" sz="1500" dirty="0" err="1">
                <a:latin typeface="Calibri"/>
                <a:cs typeface="Calibri"/>
              </a:rPr>
              <a:t>Partner:in</a:t>
            </a:r>
            <a:r>
              <a:rPr lang="en-US" sz="1500" dirty="0">
                <a:latin typeface="Calibri"/>
                <a:cs typeface="Calibri"/>
              </a:rPr>
              <a:t> </a:t>
            </a:r>
            <a:r>
              <a:rPr lang="en-US" sz="1500" dirty="0" err="1">
                <a:latin typeface="Calibri"/>
                <a:cs typeface="Calibri"/>
              </a:rPr>
              <a:t>senden</a:t>
            </a:r>
            <a:r>
              <a:rPr lang="en-US" sz="1500" dirty="0">
                <a:latin typeface="Calibri"/>
                <a:cs typeface="Calibri"/>
              </a:rPr>
              <a:t> (</a:t>
            </a:r>
            <a:r>
              <a:rPr lang="en-US" sz="1500" b="1" dirty="0" err="1">
                <a:latin typeface="Calibri"/>
                <a:cs typeface="Calibri"/>
              </a:rPr>
              <a:t>bis</a:t>
            </a:r>
            <a:r>
              <a:rPr lang="en-US" sz="1500" b="1" dirty="0">
                <a:latin typeface="Calibri"/>
                <a:cs typeface="Calibri"/>
              </a:rPr>
              <a:t> 04.06.2024</a:t>
            </a:r>
            <a:r>
              <a:rPr lang="en-US" sz="1500" dirty="0">
                <a:latin typeface="Calibri"/>
                <a:cs typeface="Calibri"/>
              </a:rPr>
              <a:t>)</a:t>
            </a:r>
          </a:p>
          <a:p>
            <a:pPr marL="1085850" lvl="1" indent="-342900">
              <a:spcBef>
                <a:spcPts val="600"/>
              </a:spcBef>
              <a:spcAft>
                <a:spcPts val="600"/>
              </a:spcAft>
              <a:buFont typeface="Courier New" panose="02070309020205020404" pitchFamily="49" charset="0"/>
              <a:buChar char="o"/>
            </a:pPr>
            <a:r>
              <a:rPr lang="de-DE" sz="1500" dirty="0">
                <a:latin typeface="Calibri"/>
                <a:cs typeface="Calibri"/>
              </a:rPr>
              <a:t> </a:t>
            </a:r>
            <a:r>
              <a:rPr lang="de-DE" sz="1500" dirty="0">
                <a:solidFill>
                  <a:srgbClr val="7030A0"/>
                </a:solidFill>
                <a:latin typeface="Calibri"/>
                <a:cs typeface="Calibri"/>
              </a:rPr>
              <a:t>Hinweis</a:t>
            </a:r>
            <a:r>
              <a:rPr lang="de-DE" sz="1500" dirty="0">
                <a:latin typeface="Calibri"/>
                <a:cs typeface="Calibri"/>
              </a:rPr>
              <a:t>: Schaut euch gerne </a:t>
            </a:r>
            <a:r>
              <a:rPr lang="de-DE" sz="1500" dirty="0">
                <a:solidFill>
                  <a:srgbClr val="0070C0"/>
                </a:solidFill>
                <a:latin typeface="Calibri"/>
                <a:cs typeface="Calibri"/>
              </a:rPr>
              <a:t>7.3.1.</a:t>
            </a:r>
            <a:r>
              <a:rPr lang="de-DE" sz="1500" dirty="0">
                <a:latin typeface="Calibri"/>
                <a:cs typeface="Calibri"/>
              </a:rPr>
              <a:t> Vorlage Feedback und </a:t>
            </a:r>
            <a:r>
              <a:rPr lang="de-DE" sz="1500" dirty="0">
                <a:solidFill>
                  <a:srgbClr val="0070C0"/>
                </a:solidFill>
                <a:latin typeface="Calibri"/>
                <a:cs typeface="Calibri"/>
              </a:rPr>
              <a:t>7.3.2.</a:t>
            </a:r>
            <a:r>
              <a:rPr lang="de-DE" sz="1500" dirty="0">
                <a:latin typeface="Calibri"/>
                <a:cs typeface="Calibri"/>
              </a:rPr>
              <a:t> Beispiel Feedback an!</a:t>
            </a:r>
            <a:endParaRPr lang="en-US" sz="1500" dirty="0">
              <a:latin typeface="Calibri"/>
              <a:cs typeface="Calibri"/>
            </a:endParaRPr>
          </a:p>
          <a:p>
            <a:pPr marL="342900" indent="-342900">
              <a:spcBef>
                <a:spcPts val="600"/>
              </a:spcBef>
              <a:spcAft>
                <a:spcPts val="600"/>
              </a:spcAft>
              <a:buFont typeface="+mj-lt"/>
              <a:buAutoNum type="arabicPeriod"/>
            </a:pPr>
            <a:endParaRPr lang="en-US" sz="1500" dirty="0">
              <a:latin typeface="Calibri"/>
              <a:cs typeface="Calibri"/>
            </a:endParaRPr>
          </a:p>
          <a:p>
            <a:pPr marL="342900" indent="-342900">
              <a:spcBef>
                <a:spcPts val="600"/>
              </a:spcBef>
              <a:spcAft>
                <a:spcPts val="600"/>
              </a:spcAft>
              <a:buFont typeface="+mj-lt"/>
              <a:buAutoNum type="arabicPeriod"/>
            </a:pPr>
            <a:r>
              <a:rPr lang="en-US" sz="1500" dirty="0" err="1">
                <a:latin typeface="Calibri"/>
                <a:cs typeface="Calibri"/>
              </a:rPr>
              <a:t>Für</a:t>
            </a:r>
            <a:r>
              <a:rPr lang="en-US" sz="1500" dirty="0">
                <a:latin typeface="Calibri"/>
                <a:cs typeface="Calibri"/>
              </a:rPr>
              <a:t> </a:t>
            </a:r>
            <a:r>
              <a:rPr lang="en-US" sz="1500" dirty="0" err="1">
                <a:latin typeface="Calibri"/>
                <a:cs typeface="Calibri"/>
              </a:rPr>
              <a:t>individuelles</a:t>
            </a:r>
            <a:r>
              <a:rPr lang="en-US" sz="1500" dirty="0">
                <a:latin typeface="Calibri"/>
                <a:cs typeface="Calibri"/>
              </a:rPr>
              <a:t> Feedback </a:t>
            </a:r>
            <a:r>
              <a:rPr lang="en-US" sz="1500" dirty="0" err="1">
                <a:latin typeface="Calibri"/>
                <a:cs typeface="Calibri"/>
              </a:rPr>
              <a:t>eintragen</a:t>
            </a:r>
            <a:r>
              <a:rPr lang="en-US" sz="1500" dirty="0">
                <a:latin typeface="Calibri"/>
                <a:cs typeface="Calibri"/>
              </a:rPr>
              <a:t> (</a:t>
            </a:r>
            <a:r>
              <a:rPr lang="en-US" sz="1500" dirty="0" err="1">
                <a:solidFill>
                  <a:srgbClr val="FF0000"/>
                </a:solidFill>
                <a:latin typeface="Calibri"/>
                <a:cs typeface="Calibri"/>
              </a:rPr>
              <a:t>verpflichtend</a:t>
            </a:r>
            <a:r>
              <a:rPr lang="en-US" sz="1500" dirty="0">
                <a:solidFill>
                  <a:srgbClr val="FF0000"/>
                </a:solidFill>
                <a:latin typeface="Calibri"/>
                <a:cs typeface="Calibri"/>
              </a:rPr>
              <a:t> </a:t>
            </a:r>
            <a:r>
              <a:rPr lang="en-US" sz="1500" dirty="0" err="1">
                <a:solidFill>
                  <a:srgbClr val="FF0000"/>
                </a:solidFill>
                <a:latin typeface="Calibri"/>
                <a:cs typeface="Calibri"/>
              </a:rPr>
              <a:t>bis</a:t>
            </a:r>
            <a:r>
              <a:rPr lang="en-US" sz="1500" dirty="0">
                <a:solidFill>
                  <a:srgbClr val="FF0000"/>
                </a:solidFill>
                <a:latin typeface="Calibri"/>
                <a:cs typeface="Calibri"/>
              </a:rPr>
              <a:t> 03.06.2024</a:t>
            </a:r>
            <a:r>
              <a:rPr lang="en-US" sz="1500" dirty="0">
                <a:latin typeface="Calibri"/>
                <a:cs typeface="Calibri"/>
              </a:rPr>
              <a:t>): </a:t>
            </a:r>
            <a:r>
              <a:rPr lang="de-DE" sz="1200" u="sng" dirty="0">
                <a:hlinkClick r:id="rId2"/>
              </a:rPr>
              <a:t>https://docs.google.com/document/d/1QLNIK8aVzAhFT7TeCHRzCzsGpmcx6YnRScK1fJH-LZ0/edit?usp=sharing</a:t>
            </a:r>
            <a:endParaRPr lang="en-US" sz="1200" dirty="0">
              <a:latin typeface="Calibri"/>
              <a:cs typeface="Calibri"/>
            </a:endParaRPr>
          </a:p>
        </p:txBody>
      </p:sp>
      <p:sp>
        <p:nvSpPr>
          <p:cNvPr id="4" name="Slide Number Placeholder 3">
            <a:extLst>
              <a:ext uri="{FF2B5EF4-FFF2-40B4-BE49-F238E27FC236}">
                <a16:creationId xmlns:a16="http://schemas.microsoft.com/office/drawing/2014/main" id="{CD88A046-FD69-C4F7-5308-454F205F9B07}"/>
              </a:ext>
            </a:extLst>
          </p:cNvPr>
          <p:cNvSpPr>
            <a:spLocks noGrp="1"/>
          </p:cNvSpPr>
          <p:nvPr>
            <p:ph type="sldNum" sz="quarter" idx="17"/>
          </p:nvPr>
        </p:nvSpPr>
        <p:spPr/>
        <p:txBody>
          <a:bodyPr/>
          <a:lstStyle/>
          <a:p>
            <a:fld id="{3E01A2B2-10AD-754B-9B4C-E5B6FED423D0}" type="slidenum">
              <a:rPr lang="de-DE" smtClean="0">
                <a:latin typeface="Calibri" panose="020F0502020204030204" pitchFamily="34" charset="0"/>
              </a:rPr>
              <a:pPr/>
              <a:t>19</a:t>
            </a:fld>
            <a:endParaRPr lang="de-DE" dirty="0">
              <a:latin typeface="Calibri" panose="020F0502020204030204" pitchFamily="34" charset="0"/>
            </a:endParaRPr>
          </a:p>
        </p:txBody>
      </p:sp>
    </p:spTree>
    <p:extLst>
      <p:ext uri="{BB962C8B-B14F-4D97-AF65-F5344CB8AC3E}">
        <p14:creationId xmlns:p14="http://schemas.microsoft.com/office/powerpoint/2010/main" val="33855153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3201B64D-8CFD-42B9-2589-769BF05B1189}"/>
              </a:ext>
            </a:extLst>
          </p:cNvPr>
          <p:cNvSpPr>
            <a:spLocks noGrp="1"/>
          </p:cNvSpPr>
          <p:nvPr>
            <p:ph type="body" sz="quarter" idx="14"/>
          </p:nvPr>
        </p:nvSpPr>
        <p:spPr>
          <a:xfrm>
            <a:off x="0" y="1059582"/>
            <a:ext cx="9143999" cy="4083918"/>
          </a:xfrm>
        </p:spPr>
        <p:txBody>
          <a:bodyPr>
            <a:normAutofit fontScale="92500" lnSpcReduction="20000"/>
          </a:bodyPr>
          <a:lstStyle/>
          <a:p>
            <a:r>
              <a:rPr lang="de-DE" sz="1400" u="sng" dirty="0">
                <a:latin typeface="+mn-lt"/>
              </a:rPr>
              <a:t>Welche Probleme seht ihr als treibende Kräfte in der ökonomischen Welt?</a:t>
            </a:r>
          </a:p>
          <a:p>
            <a:pPr marL="457200" indent="-457200">
              <a:buFont typeface="Courier New" panose="02070309020205020404" pitchFamily="49" charset="0"/>
              <a:buChar char="o"/>
            </a:pPr>
            <a:r>
              <a:rPr lang="de-DE" sz="1400" dirty="0">
                <a:latin typeface="+mn-lt"/>
              </a:rPr>
              <a:t>Globalisierung</a:t>
            </a:r>
          </a:p>
          <a:p>
            <a:pPr marL="457200" indent="-457200">
              <a:buFont typeface="Courier New" panose="02070309020205020404" pitchFamily="49" charset="0"/>
              <a:buChar char="o"/>
            </a:pPr>
            <a:r>
              <a:rPr lang="de-DE" sz="1400" dirty="0">
                <a:latin typeface="+mn-lt"/>
              </a:rPr>
              <a:t>Technologischer Wandel</a:t>
            </a:r>
          </a:p>
          <a:p>
            <a:pPr marL="457200" indent="-457200">
              <a:buFont typeface="Courier New" panose="02070309020205020404" pitchFamily="49" charset="0"/>
              <a:buChar char="o"/>
            </a:pPr>
            <a:r>
              <a:rPr lang="de-DE" sz="1400" dirty="0">
                <a:latin typeface="+mn-lt"/>
              </a:rPr>
              <a:t>Nachhaltigkeit</a:t>
            </a:r>
          </a:p>
          <a:p>
            <a:pPr marL="457200" indent="-457200">
              <a:buFont typeface="Courier New" panose="02070309020205020404" pitchFamily="49" charset="0"/>
              <a:buChar char="o"/>
            </a:pPr>
            <a:r>
              <a:rPr lang="de-DE" sz="1400" dirty="0">
                <a:latin typeface="+mn-lt"/>
              </a:rPr>
              <a:t>Ungleichheit</a:t>
            </a:r>
          </a:p>
          <a:p>
            <a:pPr marL="457200" indent="-457200">
              <a:buFont typeface="Courier New" panose="02070309020205020404" pitchFamily="49" charset="0"/>
              <a:buChar char="o"/>
            </a:pPr>
            <a:r>
              <a:rPr lang="de-DE" sz="1400" dirty="0">
                <a:latin typeface="+mn-lt"/>
              </a:rPr>
              <a:t>Politische Instabilität</a:t>
            </a:r>
          </a:p>
          <a:p>
            <a:pPr marL="457200" indent="-457200">
              <a:buFont typeface="Courier New" panose="02070309020205020404" pitchFamily="49" charset="0"/>
              <a:buChar char="o"/>
            </a:pPr>
            <a:endParaRPr lang="de-DE" sz="1400" dirty="0">
              <a:latin typeface="+mn-lt"/>
            </a:endParaRPr>
          </a:p>
          <a:p>
            <a:r>
              <a:rPr lang="de-DE" sz="1400" u="sng" dirty="0">
                <a:latin typeface="+mn-lt"/>
              </a:rPr>
              <a:t>Was denkt ihr sind die wichtigsten dieser Herausforderungen? Warum?</a:t>
            </a:r>
          </a:p>
          <a:p>
            <a:pPr marL="457200" indent="-457200">
              <a:buFont typeface="Courier New" panose="02070309020205020404" pitchFamily="49" charset="0"/>
              <a:buChar char="o"/>
            </a:pPr>
            <a:r>
              <a:rPr lang="de-DE" sz="1400" dirty="0">
                <a:latin typeface="+mn-lt"/>
              </a:rPr>
              <a:t>Klimawandel: 		Langfristige Risiken und Anpassungserfordernisse</a:t>
            </a:r>
          </a:p>
          <a:p>
            <a:pPr marL="457200" indent="-457200">
              <a:buFont typeface="Courier New" panose="02070309020205020404" pitchFamily="49" charset="0"/>
              <a:buChar char="o"/>
            </a:pPr>
            <a:r>
              <a:rPr lang="de-DE" sz="1400" dirty="0">
                <a:latin typeface="+mn-lt"/>
              </a:rPr>
              <a:t>Digitale Transformation: 	Bildung und Qualifikationsanpassung</a:t>
            </a:r>
          </a:p>
          <a:p>
            <a:pPr marL="457200" indent="-457200">
              <a:buFont typeface="Courier New" panose="02070309020205020404" pitchFamily="49" charset="0"/>
              <a:buChar char="o"/>
            </a:pPr>
            <a:r>
              <a:rPr lang="de-DE" sz="1400" dirty="0">
                <a:latin typeface="+mn-lt"/>
              </a:rPr>
              <a:t>Demografischer Wandel: 	Auswirkungen auf Arbeitsmärkte und Sozialsysteme</a:t>
            </a:r>
          </a:p>
          <a:p>
            <a:pPr marL="457200" indent="-457200">
              <a:buFont typeface="Courier New" panose="02070309020205020404" pitchFamily="49" charset="0"/>
              <a:buChar char="o"/>
            </a:pPr>
            <a:r>
              <a:rPr lang="de-DE" sz="1400" dirty="0">
                <a:latin typeface="+mn-lt"/>
              </a:rPr>
              <a:t>Finanzmärkte: 		Volatilität und globale Risiken</a:t>
            </a:r>
          </a:p>
          <a:p>
            <a:pPr marL="457200" indent="-457200">
              <a:buFont typeface="Courier New" panose="02070309020205020404" pitchFamily="49" charset="0"/>
              <a:buChar char="o"/>
            </a:pPr>
            <a:r>
              <a:rPr lang="de-DE" sz="1400" dirty="0">
                <a:latin typeface="+mn-lt"/>
              </a:rPr>
              <a:t>Gesundheit: 			Pandemie-Risiken und wirtschaftliche Folgen</a:t>
            </a:r>
          </a:p>
          <a:p>
            <a:pPr marL="457200" indent="-457200">
              <a:buFont typeface="Courier New" panose="02070309020205020404" pitchFamily="49" charset="0"/>
              <a:buChar char="o"/>
            </a:pPr>
            <a:endParaRPr lang="de-DE" sz="1400" dirty="0">
              <a:latin typeface="+mn-lt"/>
            </a:endParaRPr>
          </a:p>
          <a:p>
            <a:r>
              <a:rPr lang="de-DE" sz="1400" u="sng" dirty="0">
                <a:latin typeface="+mn-lt"/>
              </a:rPr>
              <a:t>Wo wird momentan am meisten Fokus gesetzt?</a:t>
            </a:r>
          </a:p>
          <a:p>
            <a:pPr marL="457200" indent="-457200">
              <a:buFont typeface="Courier New" panose="02070309020205020404" pitchFamily="49" charset="0"/>
              <a:buChar char="o"/>
            </a:pPr>
            <a:r>
              <a:rPr lang="de-DE" sz="1400" dirty="0">
                <a:latin typeface="+mn-lt"/>
              </a:rPr>
              <a:t>Nachhaltige Entwicklung: 		ESG-Kriterien							(</a:t>
            </a:r>
            <a:r>
              <a:rPr lang="de-DE" sz="1400" dirty="0">
                <a:solidFill>
                  <a:srgbClr val="0070C0"/>
                </a:solidFill>
                <a:latin typeface="+mn-lt"/>
              </a:rPr>
              <a:t>Environmental, Social, </a:t>
            </a:r>
            <a:r>
              <a:rPr lang="de-DE" sz="1400" dirty="0" err="1">
                <a:solidFill>
                  <a:srgbClr val="0070C0"/>
                </a:solidFill>
                <a:latin typeface="+mn-lt"/>
              </a:rPr>
              <a:t>Governance</a:t>
            </a:r>
            <a:r>
              <a:rPr lang="de-DE" sz="1400" dirty="0">
                <a:latin typeface="+mn-lt"/>
              </a:rPr>
              <a:t>)</a:t>
            </a:r>
          </a:p>
          <a:p>
            <a:pPr marL="457200" indent="-457200">
              <a:buFont typeface="Courier New" panose="02070309020205020404" pitchFamily="49" charset="0"/>
              <a:buChar char="o"/>
            </a:pPr>
            <a:r>
              <a:rPr lang="de-DE" sz="1400" dirty="0">
                <a:latin typeface="+mn-lt"/>
              </a:rPr>
              <a:t>Künstliche Intelligenz: 		Ethische Richtlinien</a:t>
            </a:r>
          </a:p>
          <a:p>
            <a:pPr marL="457200" indent="-457200">
              <a:buFont typeface="Courier New" panose="02070309020205020404" pitchFamily="49" charset="0"/>
              <a:buChar char="o"/>
            </a:pPr>
            <a:r>
              <a:rPr lang="de-DE" sz="1400" dirty="0">
                <a:latin typeface="+mn-lt"/>
              </a:rPr>
              <a:t>Arbeitsmarkt: 			Remote-Arbeit und flexible Arbeitsmodelle</a:t>
            </a:r>
          </a:p>
          <a:p>
            <a:pPr marL="457200" indent="-457200">
              <a:buFont typeface="Courier New" panose="02070309020205020404" pitchFamily="49" charset="0"/>
              <a:buChar char="o"/>
            </a:pPr>
            <a:r>
              <a:rPr lang="de-DE" sz="1400" dirty="0">
                <a:latin typeface="+mn-lt"/>
              </a:rPr>
              <a:t>Bildung: 				Digitale und technische Kompetenzen</a:t>
            </a:r>
          </a:p>
          <a:p>
            <a:pPr marL="457200" indent="-457200">
              <a:buFont typeface="Courier New" panose="02070309020205020404" pitchFamily="49" charset="0"/>
              <a:buChar char="o"/>
            </a:pPr>
            <a:r>
              <a:rPr lang="de-DE" sz="1400" dirty="0">
                <a:latin typeface="+mn-lt"/>
              </a:rPr>
              <a:t>Gesundheitsökonomie:		Strategien für Gesundheitskrisen</a:t>
            </a:r>
          </a:p>
          <a:p>
            <a:pPr marL="457200" indent="-457200">
              <a:buFont typeface="Courier New" panose="02070309020205020404" pitchFamily="49" charset="0"/>
              <a:buChar char="o"/>
            </a:pPr>
            <a:endParaRPr lang="de-DE" sz="1400" dirty="0">
              <a:latin typeface="+mn-lt"/>
            </a:endParaRPr>
          </a:p>
        </p:txBody>
      </p:sp>
      <p:sp>
        <p:nvSpPr>
          <p:cNvPr id="4" name="Foliennummernplatzhalter 3">
            <a:extLst>
              <a:ext uri="{FF2B5EF4-FFF2-40B4-BE49-F238E27FC236}">
                <a16:creationId xmlns:a16="http://schemas.microsoft.com/office/drawing/2014/main" id="{8445F7A3-C6BE-64A7-0AEA-2288A6091D32}"/>
              </a:ext>
            </a:extLst>
          </p:cNvPr>
          <p:cNvSpPr>
            <a:spLocks noGrp="1"/>
          </p:cNvSpPr>
          <p:nvPr>
            <p:ph type="sldNum" sz="quarter" idx="17"/>
          </p:nvPr>
        </p:nvSpPr>
        <p:spPr/>
        <p:txBody>
          <a:bodyPr/>
          <a:lstStyle/>
          <a:p>
            <a:fld id="{3E01A2B2-10AD-754B-9B4C-E5B6FED423D0}" type="slidenum">
              <a:rPr lang="de-DE" smtClean="0">
                <a:latin typeface="Calibri" panose="020F0502020204030204" pitchFamily="34" charset="0"/>
              </a:rPr>
              <a:pPr/>
              <a:t>2</a:t>
            </a:fld>
            <a:endParaRPr lang="de-DE">
              <a:latin typeface="Calibri" panose="020F0502020204030204" pitchFamily="34" charset="0"/>
            </a:endParaRPr>
          </a:p>
        </p:txBody>
      </p:sp>
      <p:sp>
        <p:nvSpPr>
          <p:cNvPr id="6" name="Titel 5">
            <a:extLst>
              <a:ext uri="{FF2B5EF4-FFF2-40B4-BE49-F238E27FC236}">
                <a16:creationId xmlns:a16="http://schemas.microsoft.com/office/drawing/2014/main" id="{3D18D63F-0B2F-A249-A5DE-91639A95A1C2}"/>
              </a:ext>
            </a:extLst>
          </p:cNvPr>
          <p:cNvSpPr>
            <a:spLocks noGrp="1"/>
          </p:cNvSpPr>
          <p:nvPr>
            <p:ph type="title"/>
          </p:nvPr>
        </p:nvSpPr>
        <p:spPr>
          <a:xfrm>
            <a:off x="1612156" y="555700"/>
            <a:ext cx="6840760" cy="503882"/>
          </a:xfrm>
        </p:spPr>
        <p:txBody>
          <a:bodyPr/>
          <a:lstStyle/>
          <a:p>
            <a:pPr algn="ctr"/>
            <a:r>
              <a:rPr lang="de-DE" sz="2400" dirty="0"/>
              <a:t>Herausforderung in der Wirtschaftswissenschaft</a:t>
            </a:r>
          </a:p>
        </p:txBody>
      </p:sp>
    </p:spTree>
    <p:extLst>
      <p:ext uri="{BB962C8B-B14F-4D97-AF65-F5344CB8AC3E}">
        <p14:creationId xmlns:p14="http://schemas.microsoft.com/office/powerpoint/2010/main" val="1951667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fade">
                                      <p:cBhvr>
                                        <p:cTn id="13" dur="500"/>
                                        <p:tgtEl>
                                          <p:spTgt spid="3">
                                            <p:txEl>
                                              <p:pRg st="3" end="3"/>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fade">
                                      <p:cBhvr>
                                        <p:cTn id="16" dur="500"/>
                                        <p:tgtEl>
                                          <p:spTgt spid="3">
                                            <p:txEl>
                                              <p:pRg st="4" end="4"/>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fade">
                                      <p:cBhvr>
                                        <p:cTn id="19" dur="500"/>
                                        <p:tgtEl>
                                          <p:spTgt spid="3">
                                            <p:txEl>
                                              <p:pRg st="5" end="5"/>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xEl>
                                              <p:pRg st="8" end="8"/>
                                            </p:txEl>
                                          </p:spTgt>
                                        </p:tgtEl>
                                        <p:attrNameLst>
                                          <p:attrName>style.visibility</p:attrName>
                                        </p:attrNameLst>
                                      </p:cBhvr>
                                      <p:to>
                                        <p:strVal val="visible"/>
                                      </p:to>
                                    </p:set>
                                    <p:animEffect transition="in" filter="fade">
                                      <p:cBhvr>
                                        <p:cTn id="24" dur="500"/>
                                        <p:tgtEl>
                                          <p:spTgt spid="3">
                                            <p:txEl>
                                              <p:pRg st="8" end="8"/>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animEffect transition="in" filter="fade">
                                      <p:cBhvr>
                                        <p:cTn id="27" dur="500"/>
                                        <p:tgtEl>
                                          <p:spTgt spid="3">
                                            <p:txEl>
                                              <p:pRg st="9" end="9"/>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3">
                                            <p:txEl>
                                              <p:pRg st="10" end="10"/>
                                            </p:txEl>
                                          </p:spTgt>
                                        </p:tgtEl>
                                        <p:attrNameLst>
                                          <p:attrName>style.visibility</p:attrName>
                                        </p:attrNameLst>
                                      </p:cBhvr>
                                      <p:to>
                                        <p:strVal val="visible"/>
                                      </p:to>
                                    </p:set>
                                    <p:animEffect transition="in" filter="fade">
                                      <p:cBhvr>
                                        <p:cTn id="30" dur="500"/>
                                        <p:tgtEl>
                                          <p:spTgt spid="3">
                                            <p:txEl>
                                              <p:pRg st="10" end="10"/>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3">
                                            <p:txEl>
                                              <p:pRg st="11" end="11"/>
                                            </p:txEl>
                                          </p:spTgt>
                                        </p:tgtEl>
                                        <p:attrNameLst>
                                          <p:attrName>style.visibility</p:attrName>
                                        </p:attrNameLst>
                                      </p:cBhvr>
                                      <p:to>
                                        <p:strVal val="visible"/>
                                      </p:to>
                                    </p:set>
                                    <p:animEffect transition="in" filter="fade">
                                      <p:cBhvr>
                                        <p:cTn id="33" dur="500"/>
                                        <p:tgtEl>
                                          <p:spTgt spid="3">
                                            <p:txEl>
                                              <p:pRg st="11" end="11"/>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3">
                                            <p:txEl>
                                              <p:pRg st="12" end="12"/>
                                            </p:txEl>
                                          </p:spTgt>
                                        </p:tgtEl>
                                        <p:attrNameLst>
                                          <p:attrName>style.visibility</p:attrName>
                                        </p:attrNameLst>
                                      </p:cBhvr>
                                      <p:to>
                                        <p:strVal val="visible"/>
                                      </p:to>
                                    </p:set>
                                    <p:animEffect transition="in" filter="fade">
                                      <p:cBhvr>
                                        <p:cTn id="36" dur="500"/>
                                        <p:tgtEl>
                                          <p:spTgt spid="3">
                                            <p:txEl>
                                              <p:pRg st="12" end="12"/>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3">
                                            <p:txEl>
                                              <p:pRg st="15" end="15"/>
                                            </p:txEl>
                                          </p:spTgt>
                                        </p:tgtEl>
                                        <p:attrNameLst>
                                          <p:attrName>style.visibility</p:attrName>
                                        </p:attrNameLst>
                                      </p:cBhvr>
                                      <p:to>
                                        <p:strVal val="visible"/>
                                      </p:to>
                                    </p:set>
                                    <p:animEffect transition="in" filter="fade">
                                      <p:cBhvr>
                                        <p:cTn id="41" dur="500"/>
                                        <p:tgtEl>
                                          <p:spTgt spid="3">
                                            <p:txEl>
                                              <p:pRg st="15" end="15"/>
                                            </p:txEl>
                                          </p:spTgt>
                                        </p:tgtEl>
                                      </p:cBhvr>
                                    </p:animEffect>
                                  </p:childTnLst>
                                </p:cTn>
                              </p:par>
                              <p:par>
                                <p:cTn id="42" presetID="10" presetClass="entr" presetSubtype="0" fill="hold" nodeType="withEffect">
                                  <p:stCondLst>
                                    <p:cond delay="0"/>
                                  </p:stCondLst>
                                  <p:childTnLst>
                                    <p:set>
                                      <p:cBhvr>
                                        <p:cTn id="43" dur="1" fill="hold">
                                          <p:stCondLst>
                                            <p:cond delay="0"/>
                                          </p:stCondLst>
                                        </p:cTn>
                                        <p:tgtEl>
                                          <p:spTgt spid="3">
                                            <p:txEl>
                                              <p:pRg st="16" end="16"/>
                                            </p:txEl>
                                          </p:spTgt>
                                        </p:tgtEl>
                                        <p:attrNameLst>
                                          <p:attrName>style.visibility</p:attrName>
                                        </p:attrNameLst>
                                      </p:cBhvr>
                                      <p:to>
                                        <p:strVal val="visible"/>
                                      </p:to>
                                    </p:set>
                                    <p:animEffect transition="in" filter="fade">
                                      <p:cBhvr>
                                        <p:cTn id="44" dur="500"/>
                                        <p:tgtEl>
                                          <p:spTgt spid="3">
                                            <p:txEl>
                                              <p:pRg st="16" end="16"/>
                                            </p:txEl>
                                          </p:spTgt>
                                        </p:tgtEl>
                                      </p:cBhvr>
                                    </p:animEffect>
                                  </p:childTnLst>
                                </p:cTn>
                              </p:par>
                              <p:par>
                                <p:cTn id="45" presetID="10" presetClass="entr" presetSubtype="0" fill="hold" nodeType="withEffect">
                                  <p:stCondLst>
                                    <p:cond delay="0"/>
                                  </p:stCondLst>
                                  <p:childTnLst>
                                    <p:set>
                                      <p:cBhvr>
                                        <p:cTn id="46" dur="1" fill="hold">
                                          <p:stCondLst>
                                            <p:cond delay="0"/>
                                          </p:stCondLst>
                                        </p:cTn>
                                        <p:tgtEl>
                                          <p:spTgt spid="3">
                                            <p:txEl>
                                              <p:pRg st="17" end="17"/>
                                            </p:txEl>
                                          </p:spTgt>
                                        </p:tgtEl>
                                        <p:attrNameLst>
                                          <p:attrName>style.visibility</p:attrName>
                                        </p:attrNameLst>
                                      </p:cBhvr>
                                      <p:to>
                                        <p:strVal val="visible"/>
                                      </p:to>
                                    </p:set>
                                    <p:animEffect transition="in" filter="fade">
                                      <p:cBhvr>
                                        <p:cTn id="47" dur="500"/>
                                        <p:tgtEl>
                                          <p:spTgt spid="3">
                                            <p:txEl>
                                              <p:pRg st="17" end="17"/>
                                            </p:txEl>
                                          </p:spTgt>
                                        </p:tgtEl>
                                      </p:cBhvr>
                                    </p:animEffect>
                                  </p:childTnLst>
                                </p:cTn>
                              </p:par>
                              <p:par>
                                <p:cTn id="48" presetID="10" presetClass="entr" presetSubtype="0" fill="hold" nodeType="withEffect">
                                  <p:stCondLst>
                                    <p:cond delay="0"/>
                                  </p:stCondLst>
                                  <p:childTnLst>
                                    <p:set>
                                      <p:cBhvr>
                                        <p:cTn id="49" dur="1" fill="hold">
                                          <p:stCondLst>
                                            <p:cond delay="0"/>
                                          </p:stCondLst>
                                        </p:cTn>
                                        <p:tgtEl>
                                          <p:spTgt spid="3">
                                            <p:txEl>
                                              <p:pRg st="18" end="18"/>
                                            </p:txEl>
                                          </p:spTgt>
                                        </p:tgtEl>
                                        <p:attrNameLst>
                                          <p:attrName>style.visibility</p:attrName>
                                        </p:attrNameLst>
                                      </p:cBhvr>
                                      <p:to>
                                        <p:strVal val="visible"/>
                                      </p:to>
                                    </p:set>
                                    <p:animEffect transition="in" filter="fade">
                                      <p:cBhvr>
                                        <p:cTn id="50" dur="500"/>
                                        <p:tgtEl>
                                          <p:spTgt spid="3">
                                            <p:txEl>
                                              <p:pRg st="18" end="18"/>
                                            </p:txEl>
                                          </p:spTgt>
                                        </p:tgtEl>
                                      </p:cBhvr>
                                    </p:animEffect>
                                  </p:childTnLst>
                                </p:cTn>
                              </p:par>
                              <p:par>
                                <p:cTn id="51" presetID="10" presetClass="entr" presetSubtype="0" fill="hold" nodeType="withEffect">
                                  <p:stCondLst>
                                    <p:cond delay="0"/>
                                  </p:stCondLst>
                                  <p:childTnLst>
                                    <p:set>
                                      <p:cBhvr>
                                        <p:cTn id="52" dur="1" fill="hold">
                                          <p:stCondLst>
                                            <p:cond delay="0"/>
                                          </p:stCondLst>
                                        </p:cTn>
                                        <p:tgtEl>
                                          <p:spTgt spid="3">
                                            <p:txEl>
                                              <p:pRg st="19" end="19"/>
                                            </p:txEl>
                                          </p:spTgt>
                                        </p:tgtEl>
                                        <p:attrNameLst>
                                          <p:attrName>style.visibility</p:attrName>
                                        </p:attrNameLst>
                                      </p:cBhvr>
                                      <p:to>
                                        <p:strVal val="visible"/>
                                      </p:to>
                                    </p:set>
                                    <p:animEffect transition="in" filter="fade">
                                      <p:cBhvr>
                                        <p:cTn id="53" dur="500"/>
                                        <p:tgtEl>
                                          <p:spTgt spid="3">
                                            <p:txEl>
                                              <p:pRg st="19" end="1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4967916-277F-0934-E8E0-19FDB4F482C0}"/>
              </a:ext>
            </a:extLst>
          </p:cNvPr>
          <p:cNvSpPr>
            <a:spLocks noGrp="1"/>
          </p:cNvSpPr>
          <p:nvPr>
            <p:ph type="title"/>
          </p:nvPr>
        </p:nvSpPr>
        <p:spPr>
          <a:xfrm>
            <a:off x="3758580" y="530525"/>
            <a:ext cx="1533500" cy="503882"/>
          </a:xfrm>
        </p:spPr>
        <p:txBody>
          <a:bodyPr/>
          <a:lstStyle/>
          <a:p>
            <a:r>
              <a:rPr lang="de-DE" dirty="0"/>
              <a:t>Quellen</a:t>
            </a:r>
          </a:p>
        </p:txBody>
      </p:sp>
      <p:sp>
        <p:nvSpPr>
          <p:cNvPr id="3" name="Textplatzhalter 2">
            <a:extLst>
              <a:ext uri="{FF2B5EF4-FFF2-40B4-BE49-F238E27FC236}">
                <a16:creationId xmlns:a16="http://schemas.microsoft.com/office/drawing/2014/main" id="{C0569354-2E94-FB3D-C119-B703D9CC7543}"/>
              </a:ext>
            </a:extLst>
          </p:cNvPr>
          <p:cNvSpPr>
            <a:spLocks noGrp="1"/>
          </p:cNvSpPr>
          <p:nvPr>
            <p:ph type="body" sz="quarter" idx="14"/>
          </p:nvPr>
        </p:nvSpPr>
        <p:spPr>
          <a:xfrm>
            <a:off x="35496" y="1131590"/>
            <a:ext cx="9108503" cy="4011910"/>
          </a:xfrm>
        </p:spPr>
        <p:txBody>
          <a:bodyPr/>
          <a:lstStyle/>
          <a:p>
            <a:pPr>
              <a:lnSpc>
                <a:spcPct val="150000"/>
              </a:lnSpc>
              <a:spcBef>
                <a:spcPts val="600"/>
              </a:spcBef>
              <a:spcAft>
                <a:spcPts val="600"/>
              </a:spcAft>
            </a:pPr>
            <a:r>
              <a:rPr lang="de-DE" sz="1100" dirty="0">
                <a:solidFill>
                  <a:srgbClr val="00B0F0"/>
                </a:solidFill>
              </a:rPr>
              <a:t>[1]</a:t>
            </a:r>
            <a:r>
              <a:rPr lang="de-DE" sz="1100" dirty="0"/>
              <a:t> </a:t>
            </a:r>
            <a:r>
              <a:rPr lang="de-DE" sz="1100" dirty="0" err="1"/>
              <a:t>OpenAI</a:t>
            </a:r>
            <a:r>
              <a:rPr lang="de-DE" sz="1100" dirty="0"/>
              <a:t>. (</a:t>
            </a:r>
            <a:r>
              <a:rPr lang="de-DE" sz="1100" dirty="0" err="1"/>
              <a:t>n.d</a:t>
            </a:r>
            <a:r>
              <a:rPr lang="de-DE" sz="1100" dirty="0"/>
              <a:t>.). </a:t>
            </a:r>
            <a:r>
              <a:rPr lang="de-DE" sz="1100" i="1" dirty="0"/>
              <a:t>ChatGPT</a:t>
            </a:r>
            <a:r>
              <a:rPr lang="de-DE" sz="1100" dirty="0"/>
              <a:t>. </a:t>
            </a:r>
            <a:r>
              <a:rPr lang="de-DE" sz="1100" dirty="0" err="1"/>
              <a:t>OpenAI</a:t>
            </a:r>
            <a:r>
              <a:rPr lang="de-DE" sz="1100" dirty="0"/>
              <a:t>. </a:t>
            </a:r>
            <a:r>
              <a:rPr lang="de-DE" sz="1100" dirty="0">
                <a:hlinkClick r:id="rId2"/>
              </a:rPr>
              <a:t>https://www.openai.com/</a:t>
            </a:r>
            <a:endParaRPr lang="de-DE" sz="1100" dirty="0"/>
          </a:p>
        </p:txBody>
      </p:sp>
      <p:sp>
        <p:nvSpPr>
          <p:cNvPr id="4" name="Foliennummernplatzhalter 3">
            <a:extLst>
              <a:ext uri="{FF2B5EF4-FFF2-40B4-BE49-F238E27FC236}">
                <a16:creationId xmlns:a16="http://schemas.microsoft.com/office/drawing/2014/main" id="{B00D7A04-F02A-20A3-0C14-94F288E3B675}"/>
              </a:ext>
            </a:extLst>
          </p:cNvPr>
          <p:cNvSpPr>
            <a:spLocks noGrp="1"/>
          </p:cNvSpPr>
          <p:nvPr>
            <p:ph type="sldNum" sz="quarter" idx="17"/>
          </p:nvPr>
        </p:nvSpPr>
        <p:spPr/>
        <p:txBody>
          <a:bodyPr/>
          <a:lstStyle/>
          <a:p>
            <a:fld id="{3E01A2B2-10AD-754B-9B4C-E5B6FED423D0}" type="slidenum">
              <a:rPr lang="de-DE" smtClean="0"/>
              <a:pPr/>
              <a:t>20</a:t>
            </a:fld>
            <a:endParaRPr lang="de-DE" dirty="0"/>
          </a:p>
        </p:txBody>
      </p:sp>
    </p:spTree>
    <p:extLst>
      <p:ext uri="{BB962C8B-B14F-4D97-AF65-F5344CB8AC3E}">
        <p14:creationId xmlns:p14="http://schemas.microsoft.com/office/powerpoint/2010/main" val="16105310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5146F15-2863-B3B9-2934-BDF7FE36BFE7}"/>
              </a:ext>
            </a:extLst>
          </p:cNvPr>
          <p:cNvSpPr>
            <a:spLocks noGrp="1"/>
          </p:cNvSpPr>
          <p:nvPr>
            <p:ph type="title"/>
          </p:nvPr>
        </p:nvSpPr>
        <p:spPr>
          <a:xfrm>
            <a:off x="1691680" y="532088"/>
            <a:ext cx="7200800" cy="503882"/>
          </a:xfrm>
        </p:spPr>
        <p:txBody>
          <a:bodyPr/>
          <a:lstStyle/>
          <a:p>
            <a:pPr algn="ctr"/>
            <a:r>
              <a:rPr lang="de-DE" dirty="0"/>
              <a:t>Dokumentation der KI-Nutzung für den Foliensatz</a:t>
            </a:r>
          </a:p>
        </p:txBody>
      </p:sp>
      <p:sp>
        <p:nvSpPr>
          <p:cNvPr id="5" name="Foliennummernplatzhalter 4">
            <a:extLst>
              <a:ext uri="{FF2B5EF4-FFF2-40B4-BE49-F238E27FC236}">
                <a16:creationId xmlns:a16="http://schemas.microsoft.com/office/drawing/2014/main" id="{FD5715D5-9385-873D-996D-60F0A5FCFB8C}"/>
              </a:ext>
            </a:extLst>
          </p:cNvPr>
          <p:cNvSpPr>
            <a:spLocks noGrp="1"/>
          </p:cNvSpPr>
          <p:nvPr>
            <p:ph type="sldNum" sz="quarter" idx="17"/>
          </p:nvPr>
        </p:nvSpPr>
        <p:spPr/>
        <p:txBody>
          <a:bodyPr/>
          <a:lstStyle/>
          <a:p>
            <a:fld id="{3E01A2B2-10AD-754B-9B4C-E5B6FED423D0}" type="slidenum">
              <a:rPr lang="de-DE" smtClean="0"/>
              <a:pPr/>
              <a:t>21</a:t>
            </a:fld>
            <a:endParaRPr lang="de-DE" dirty="0"/>
          </a:p>
        </p:txBody>
      </p:sp>
      <p:graphicFrame>
        <p:nvGraphicFramePr>
          <p:cNvPr id="11" name="Tabelle 10"/>
          <p:cNvGraphicFramePr>
            <a:graphicFrameLocks noGrp="1"/>
          </p:cNvGraphicFramePr>
          <p:nvPr/>
        </p:nvGraphicFramePr>
        <p:xfrm>
          <a:off x="179513" y="1269667"/>
          <a:ext cx="8712966" cy="3497595"/>
        </p:xfrm>
        <a:graphic>
          <a:graphicData uri="http://schemas.openxmlformats.org/drawingml/2006/table">
            <a:tbl>
              <a:tblPr>
                <a:tableStyleId>{5940675A-B579-460E-94D1-54222C63F5DA}</a:tableStyleId>
              </a:tblPr>
              <a:tblGrid>
                <a:gridCol w="2904322">
                  <a:extLst>
                    <a:ext uri="{9D8B030D-6E8A-4147-A177-3AD203B41FA5}">
                      <a16:colId xmlns:a16="http://schemas.microsoft.com/office/drawing/2014/main" val="617976397"/>
                    </a:ext>
                  </a:extLst>
                </a:gridCol>
                <a:gridCol w="2904322">
                  <a:extLst>
                    <a:ext uri="{9D8B030D-6E8A-4147-A177-3AD203B41FA5}">
                      <a16:colId xmlns:a16="http://schemas.microsoft.com/office/drawing/2014/main" val="2081076122"/>
                    </a:ext>
                  </a:extLst>
                </a:gridCol>
                <a:gridCol w="2904322">
                  <a:extLst>
                    <a:ext uri="{9D8B030D-6E8A-4147-A177-3AD203B41FA5}">
                      <a16:colId xmlns:a16="http://schemas.microsoft.com/office/drawing/2014/main" val="1594044574"/>
                    </a:ext>
                  </a:extLst>
                </a:gridCol>
              </a:tblGrid>
              <a:tr h="370957">
                <a:tc>
                  <a:txBody>
                    <a:bodyPr/>
                    <a:lstStyle/>
                    <a:p>
                      <a:pPr algn="ctr"/>
                      <a:r>
                        <a:rPr lang="de-DE" sz="1050" b="1" dirty="0"/>
                        <a:t>Arbeitsschritt</a:t>
                      </a:r>
                    </a:p>
                  </a:txBody>
                  <a:tcPr marL="41295" marR="41295" marT="20648" marB="20648" anchor="ctr"/>
                </a:tc>
                <a:tc>
                  <a:txBody>
                    <a:bodyPr/>
                    <a:lstStyle/>
                    <a:p>
                      <a:pPr algn="ctr"/>
                      <a:r>
                        <a:rPr lang="de-DE" sz="1050" b="1"/>
                        <a:t>Eingesetzte(s) KI-System(e)</a:t>
                      </a:r>
                    </a:p>
                  </a:txBody>
                  <a:tcPr marL="41295" marR="41295" marT="20648" marB="20648" anchor="ctr"/>
                </a:tc>
                <a:tc>
                  <a:txBody>
                    <a:bodyPr/>
                    <a:lstStyle/>
                    <a:p>
                      <a:pPr algn="ctr"/>
                      <a:r>
                        <a:rPr lang="de-DE" sz="1050" b="1" dirty="0"/>
                        <a:t>Beschreibung der Verwendungsweise</a:t>
                      </a:r>
                    </a:p>
                  </a:txBody>
                  <a:tcPr marL="41295" marR="41295" marT="20648" marB="20648" anchor="ctr"/>
                </a:tc>
                <a:extLst>
                  <a:ext uri="{0D108BD9-81ED-4DB2-BD59-A6C34878D82A}">
                    <a16:rowId xmlns:a16="http://schemas.microsoft.com/office/drawing/2014/main" val="3676572662"/>
                  </a:ext>
                </a:extLst>
              </a:tr>
              <a:tr h="529939">
                <a:tc>
                  <a:txBody>
                    <a:bodyPr/>
                    <a:lstStyle/>
                    <a:p>
                      <a:pPr algn="l"/>
                      <a:r>
                        <a:rPr lang="de-DE" sz="1050" dirty="0"/>
                        <a:t>Strukturvorschlag für die </a:t>
                      </a:r>
                      <a:r>
                        <a:rPr lang="de-DE" sz="1050" dirty="0" err="1"/>
                        <a:t>Slides</a:t>
                      </a:r>
                      <a:endParaRPr lang="de-DE" sz="1050" dirty="0"/>
                    </a:p>
                  </a:txBody>
                  <a:tcPr marL="41295" marR="41295" marT="20648" marB="20648" anchor="ctr"/>
                </a:tc>
                <a:tc>
                  <a:txBody>
                    <a:bodyPr/>
                    <a:lstStyle/>
                    <a:p>
                      <a:pPr algn="ctr"/>
                      <a:r>
                        <a:rPr lang="de-DE" sz="1050" dirty="0"/>
                        <a:t>ChatGPT-3.5</a:t>
                      </a:r>
                    </a:p>
                  </a:txBody>
                  <a:tcPr marL="41295" marR="41295" marT="20648" marB="20648" anchor="ctr"/>
                </a:tc>
                <a:tc>
                  <a:txBody>
                    <a:bodyPr/>
                    <a:lstStyle/>
                    <a:p>
                      <a:pPr algn="l"/>
                      <a:r>
                        <a:rPr lang="de-DE" sz="1050"/>
                        <a:t>Erste Erstellung einer logischen Struktur für das Folienset</a:t>
                      </a:r>
                    </a:p>
                  </a:txBody>
                  <a:tcPr marL="41295" marR="41295" marT="20648" marB="20648" anchor="ctr"/>
                </a:tc>
                <a:extLst>
                  <a:ext uri="{0D108BD9-81ED-4DB2-BD59-A6C34878D82A}">
                    <a16:rowId xmlns:a16="http://schemas.microsoft.com/office/drawing/2014/main" val="3951820957"/>
                  </a:ext>
                </a:extLst>
              </a:tr>
              <a:tr h="688920">
                <a:tc>
                  <a:txBody>
                    <a:bodyPr/>
                    <a:lstStyle/>
                    <a:p>
                      <a:pPr algn="l"/>
                      <a:r>
                        <a:rPr lang="de-DE" sz="1050"/>
                        <a:t>Inhaltsgenerierung &amp; Brainstorming</a:t>
                      </a:r>
                    </a:p>
                  </a:txBody>
                  <a:tcPr marL="41295" marR="41295" marT="20648" marB="20648" anchor="ctr"/>
                </a:tc>
                <a:tc>
                  <a:txBody>
                    <a:bodyPr/>
                    <a:lstStyle/>
                    <a:p>
                      <a:pPr algn="ctr"/>
                      <a:r>
                        <a:rPr lang="de-DE" sz="1050"/>
                        <a:t>ChatGPT-3.5</a:t>
                      </a:r>
                    </a:p>
                  </a:txBody>
                  <a:tcPr marL="41295" marR="41295" marT="20648" marB="20648" anchor="ctr"/>
                </a:tc>
                <a:tc>
                  <a:txBody>
                    <a:bodyPr/>
                    <a:lstStyle/>
                    <a:p>
                      <a:pPr algn="l"/>
                      <a:r>
                        <a:rPr lang="de-DE" sz="1050"/>
                        <a:t>Entwicklung der inhaltlichen Kernelemente und thematische Gliederung</a:t>
                      </a:r>
                    </a:p>
                  </a:txBody>
                  <a:tcPr marL="41295" marR="41295" marT="20648" marB="20648" anchor="ctr"/>
                </a:tc>
                <a:extLst>
                  <a:ext uri="{0D108BD9-81ED-4DB2-BD59-A6C34878D82A}">
                    <a16:rowId xmlns:a16="http://schemas.microsoft.com/office/drawing/2014/main" val="263284202"/>
                  </a:ext>
                </a:extLst>
              </a:tr>
              <a:tr h="688920">
                <a:tc>
                  <a:txBody>
                    <a:bodyPr/>
                    <a:lstStyle/>
                    <a:p>
                      <a:pPr algn="l"/>
                      <a:r>
                        <a:rPr lang="de-DE" sz="1050"/>
                        <a:t>Integration menschlicher Inhalte</a:t>
                      </a:r>
                    </a:p>
                  </a:txBody>
                  <a:tcPr marL="41295" marR="41295" marT="20648" marB="20648" anchor="ctr"/>
                </a:tc>
                <a:tc>
                  <a:txBody>
                    <a:bodyPr/>
                    <a:lstStyle/>
                    <a:p>
                      <a:pPr algn="ctr"/>
                      <a:r>
                        <a:rPr lang="de-DE" sz="1050" dirty="0"/>
                        <a:t>ChatGPT-3.5 &amp; Menschliche Beiträge</a:t>
                      </a:r>
                    </a:p>
                  </a:txBody>
                  <a:tcPr marL="41295" marR="41295" marT="20648" marB="20648" anchor="ctr"/>
                </a:tc>
                <a:tc>
                  <a:txBody>
                    <a:bodyPr/>
                    <a:lstStyle/>
                    <a:p>
                      <a:pPr algn="l"/>
                      <a:r>
                        <a:rPr lang="de-DE" sz="1050"/>
                        <a:t>Hilfswissenschaftler David Bechler lieferte Inhaltsvorlagen als Referenzen</a:t>
                      </a:r>
                    </a:p>
                  </a:txBody>
                  <a:tcPr marL="41295" marR="41295" marT="20648" marB="20648" anchor="ctr"/>
                </a:tc>
                <a:extLst>
                  <a:ext uri="{0D108BD9-81ED-4DB2-BD59-A6C34878D82A}">
                    <a16:rowId xmlns:a16="http://schemas.microsoft.com/office/drawing/2014/main" val="4250542296"/>
                  </a:ext>
                </a:extLst>
              </a:tr>
              <a:tr h="688920">
                <a:tc>
                  <a:txBody>
                    <a:bodyPr/>
                    <a:lstStyle/>
                    <a:p>
                      <a:pPr algn="l"/>
                      <a:r>
                        <a:rPr lang="de-DE" sz="1050" dirty="0"/>
                        <a:t>Überarbeitung &amp; Anpassung für SS 25</a:t>
                      </a:r>
                    </a:p>
                  </a:txBody>
                  <a:tcPr marL="41295" marR="41295" marT="20648" marB="20648" anchor="ctr"/>
                </a:tc>
                <a:tc>
                  <a:txBody>
                    <a:bodyPr/>
                    <a:lstStyle/>
                    <a:p>
                      <a:pPr algn="ctr"/>
                      <a:r>
                        <a:rPr lang="de-DE" sz="1050" dirty="0"/>
                        <a:t>ChatGPT-4o</a:t>
                      </a:r>
                    </a:p>
                  </a:txBody>
                  <a:tcPr marL="41295" marR="41295" marT="20648" marB="20648" anchor="ctr"/>
                </a:tc>
                <a:tc>
                  <a:txBody>
                    <a:bodyPr/>
                    <a:lstStyle/>
                    <a:p>
                      <a:pPr algn="l"/>
                      <a:r>
                        <a:rPr lang="de-DE" sz="1050" dirty="0"/>
                        <a:t>Aktualisierung und Verfeinerung der Inhalte für das Sommersemester 25</a:t>
                      </a:r>
                    </a:p>
                  </a:txBody>
                  <a:tcPr marL="41295" marR="41295" marT="20648" marB="20648" anchor="ctr"/>
                </a:tc>
                <a:extLst>
                  <a:ext uri="{0D108BD9-81ED-4DB2-BD59-A6C34878D82A}">
                    <a16:rowId xmlns:a16="http://schemas.microsoft.com/office/drawing/2014/main" val="548986310"/>
                  </a:ext>
                </a:extLst>
              </a:tr>
              <a:tr h="529939">
                <a:tc>
                  <a:txBody>
                    <a:bodyPr/>
                    <a:lstStyle/>
                    <a:p>
                      <a:pPr algn="l"/>
                      <a:r>
                        <a:rPr lang="de-DE" sz="1050" dirty="0"/>
                        <a:t>Wording &amp; sprachliche Feinabstimmung</a:t>
                      </a:r>
                    </a:p>
                  </a:txBody>
                  <a:tcPr marL="41295" marR="41295" marT="20648" marB="20648" anchor="ctr"/>
                </a:tc>
                <a:tc>
                  <a:txBody>
                    <a:bodyPr/>
                    <a:lstStyle/>
                    <a:p>
                      <a:pPr algn="ctr"/>
                      <a:r>
                        <a:rPr lang="de-DE" sz="1050" dirty="0"/>
                        <a:t>ChatGPT-4o</a:t>
                      </a:r>
                    </a:p>
                  </a:txBody>
                  <a:tcPr marL="41295" marR="41295" marT="20648" marB="20648" anchor="ctr"/>
                </a:tc>
                <a:tc>
                  <a:txBody>
                    <a:bodyPr/>
                    <a:lstStyle/>
                    <a:p>
                      <a:pPr algn="l"/>
                      <a:r>
                        <a:rPr lang="de-DE" sz="1050" dirty="0"/>
                        <a:t>Anpassung von Formulierungen nach präzisen Anweisungen</a:t>
                      </a:r>
                    </a:p>
                  </a:txBody>
                  <a:tcPr marL="41295" marR="41295" marT="20648" marB="20648" anchor="ctr"/>
                </a:tc>
                <a:extLst>
                  <a:ext uri="{0D108BD9-81ED-4DB2-BD59-A6C34878D82A}">
                    <a16:rowId xmlns:a16="http://schemas.microsoft.com/office/drawing/2014/main" val="191424512"/>
                  </a:ext>
                </a:extLst>
              </a:tr>
            </a:tbl>
          </a:graphicData>
        </a:graphic>
      </p:graphicFrame>
    </p:spTree>
    <p:extLst>
      <p:ext uri="{BB962C8B-B14F-4D97-AF65-F5344CB8AC3E}">
        <p14:creationId xmlns:p14="http://schemas.microsoft.com/office/powerpoint/2010/main" val="1185134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208D3BB-D909-528B-E4C7-D620BC047C70}"/>
              </a:ext>
            </a:extLst>
          </p:cNvPr>
          <p:cNvSpPr>
            <a:spLocks noGrp="1"/>
          </p:cNvSpPr>
          <p:nvPr>
            <p:ph type="title"/>
          </p:nvPr>
        </p:nvSpPr>
        <p:spPr>
          <a:xfrm>
            <a:off x="2555776" y="503541"/>
            <a:ext cx="4032448" cy="503882"/>
          </a:xfrm>
        </p:spPr>
        <p:txBody>
          <a:bodyPr/>
          <a:lstStyle/>
          <a:p>
            <a:r>
              <a:rPr lang="de-DE" dirty="0"/>
              <a:t>Ökonomische Denkschulen </a:t>
            </a:r>
          </a:p>
        </p:txBody>
      </p:sp>
      <p:sp>
        <p:nvSpPr>
          <p:cNvPr id="7" name="Foliennummernplatzhalter 6"/>
          <p:cNvSpPr>
            <a:spLocks noGrp="1"/>
          </p:cNvSpPr>
          <p:nvPr>
            <p:ph type="sldNum" sz="quarter" idx="17"/>
          </p:nvPr>
        </p:nvSpPr>
        <p:spPr>
          <a:xfrm>
            <a:off x="6407697" y="4933991"/>
            <a:ext cx="2736303" cy="273844"/>
          </a:xfrm>
        </p:spPr>
        <p:txBody>
          <a:bodyPr/>
          <a:lstStyle/>
          <a:p>
            <a:fld id="{3E01A2B2-10AD-754B-9B4C-E5B6FED423D0}" type="slidenum">
              <a:rPr lang="de-DE" smtClean="0">
                <a:latin typeface="Calibri" panose="020F0502020204030204" pitchFamily="34" charset="0"/>
              </a:rPr>
              <a:pPr/>
              <a:t>3</a:t>
            </a:fld>
            <a:endParaRPr lang="de-DE" dirty="0">
              <a:latin typeface="Calibri" panose="020F0502020204030204" pitchFamily="34" charset="0"/>
            </a:endParaRPr>
          </a:p>
        </p:txBody>
      </p:sp>
      <p:pic>
        <p:nvPicPr>
          <p:cNvPr id="4" name="Grafik 3" descr="Plattform „Exploring Economics“ und Buch „Wirtschaft neu denken“: Offene  Lernunterlagen für Öffnung der Ökonomie – netzpolitik.org">
            <a:extLst>
              <a:ext uri="{FF2B5EF4-FFF2-40B4-BE49-F238E27FC236}">
                <a16:creationId xmlns:a16="http://schemas.microsoft.com/office/drawing/2014/main" id="{FF85B9A1-3FBB-6D83-9F39-FD531D32692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2545"/>
          <a:stretch/>
        </p:blipFill>
        <p:spPr bwMode="auto">
          <a:xfrm>
            <a:off x="377709" y="1134032"/>
            <a:ext cx="8370754" cy="2980172"/>
          </a:xfrm>
          <a:prstGeom prst="rect">
            <a:avLst/>
          </a:prstGeom>
          <a:noFill/>
          <a:ln>
            <a:noFill/>
          </a:ln>
        </p:spPr>
      </p:pic>
      <p:sp>
        <p:nvSpPr>
          <p:cNvPr id="5" name="Rechteck 4">
            <a:extLst>
              <a:ext uri="{FF2B5EF4-FFF2-40B4-BE49-F238E27FC236}">
                <a16:creationId xmlns:a16="http://schemas.microsoft.com/office/drawing/2014/main" id="{51A0DCE2-2D3B-8D1C-A454-BA96A6585085}"/>
              </a:ext>
            </a:extLst>
          </p:cNvPr>
          <p:cNvSpPr/>
          <p:nvPr/>
        </p:nvSpPr>
        <p:spPr>
          <a:xfrm>
            <a:off x="602646" y="3588978"/>
            <a:ext cx="1152128" cy="531900"/>
          </a:xfrm>
          <a:prstGeom prst="rect">
            <a:avLst/>
          </a:prstGeom>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de-DE"/>
          </a:p>
        </p:txBody>
      </p:sp>
      <p:sp>
        <p:nvSpPr>
          <p:cNvPr id="6" name="Rechteck 5">
            <a:extLst>
              <a:ext uri="{FF2B5EF4-FFF2-40B4-BE49-F238E27FC236}">
                <a16:creationId xmlns:a16="http://schemas.microsoft.com/office/drawing/2014/main" id="{28253FA1-DB4D-B9BE-C885-86A40E58D67F}"/>
              </a:ext>
            </a:extLst>
          </p:cNvPr>
          <p:cNvSpPr/>
          <p:nvPr/>
        </p:nvSpPr>
        <p:spPr>
          <a:xfrm>
            <a:off x="2762886" y="3156930"/>
            <a:ext cx="1152128" cy="432048"/>
          </a:xfrm>
          <a:prstGeom prst="rect">
            <a:avLst/>
          </a:prstGeom>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de-DE"/>
          </a:p>
        </p:txBody>
      </p:sp>
      <p:sp>
        <p:nvSpPr>
          <p:cNvPr id="8" name="Rechteck 7">
            <a:extLst>
              <a:ext uri="{FF2B5EF4-FFF2-40B4-BE49-F238E27FC236}">
                <a16:creationId xmlns:a16="http://schemas.microsoft.com/office/drawing/2014/main" id="{8F3E468F-A8FB-A1D8-19C5-3F1CFCB888FB}"/>
              </a:ext>
            </a:extLst>
          </p:cNvPr>
          <p:cNvSpPr/>
          <p:nvPr/>
        </p:nvSpPr>
        <p:spPr>
          <a:xfrm>
            <a:off x="6003246" y="3161762"/>
            <a:ext cx="1080120" cy="450849"/>
          </a:xfrm>
          <a:prstGeom prst="rect">
            <a:avLst/>
          </a:prstGeom>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de-DE"/>
          </a:p>
        </p:txBody>
      </p:sp>
      <p:sp>
        <p:nvSpPr>
          <p:cNvPr id="3" name="Textfeld 2"/>
          <p:cNvSpPr txBox="1"/>
          <p:nvPr/>
        </p:nvSpPr>
        <p:spPr>
          <a:xfrm>
            <a:off x="0" y="4220170"/>
            <a:ext cx="4786888" cy="923330"/>
          </a:xfrm>
          <a:prstGeom prst="rect">
            <a:avLst/>
          </a:prstGeom>
          <a:noFill/>
        </p:spPr>
        <p:txBody>
          <a:bodyPr wrap="none" rtlCol="0">
            <a:spAutoFit/>
          </a:bodyPr>
          <a:lstStyle/>
          <a:p>
            <a:pPr marL="285750" indent="-285750">
              <a:buFont typeface="Courier New" panose="02070309020205020404" pitchFamily="49" charset="0"/>
              <a:buChar char="o"/>
            </a:pPr>
            <a:r>
              <a:rPr lang="de-DE" sz="900" dirty="0"/>
              <a:t>Neoklassik: 			Angebot und Nachfrage, Marktgleichgewicht</a:t>
            </a:r>
          </a:p>
          <a:p>
            <a:pPr marL="285750" indent="-285750">
              <a:buFont typeface="Courier New" panose="02070309020205020404" pitchFamily="49" charset="0"/>
              <a:buChar char="o"/>
            </a:pPr>
            <a:r>
              <a:rPr lang="de-DE" sz="900" dirty="0"/>
              <a:t>Verhaltensökonomik: 		Psychologische Einflüsse auf ökonomische Entscheidungen</a:t>
            </a:r>
          </a:p>
          <a:p>
            <a:pPr marL="285750" indent="-285750">
              <a:buFont typeface="Courier New" panose="02070309020205020404" pitchFamily="49" charset="0"/>
              <a:buChar char="o"/>
            </a:pPr>
            <a:r>
              <a:rPr lang="de-DE" sz="900" dirty="0"/>
              <a:t>Österreichische Schule: 	Subjektive Werttheorie, Marktdynamiken</a:t>
            </a:r>
          </a:p>
          <a:p>
            <a:pPr marL="285750" indent="-285750">
              <a:buFont typeface="Courier New" panose="02070309020205020404" pitchFamily="49" charset="0"/>
              <a:buChar char="o"/>
            </a:pPr>
            <a:r>
              <a:rPr lang="de-DE" sz="900" dirty="0"/>
              <a:t>Post-Keynesianismus: 		Unsicherheit und Instabilität in Wirtschaftssystemen</a:t>
            </a:r>
          </a:p>
          <a:p>
            <a:pPr marL="285750" indent="-285750">
              <a:buFont typeface="Courier New" panose="02070309020205020404" pitchFamily="49" charset="0"/>
              <a:buChar char="o"/>
            </a:pPr>
            <a:r>
              <a:rPr lang="de-DE" sz="900" dirty="0"/>
              <a:t>Komplexitätsökonomik: 	Dynamische Systeme und Nichtlinearität</a:t>
            </a:r>
          </a:p>
          <a:p>
            <a:pPr marL="285750" indent="-285750">
              <a:buFont typeface="Courier New" panose="02070309020205020404" pitchFamily="49" charset="0"/>
              <a:buChar char="o"/>
            </a:pPr>
            <a:r>
              <a:rPr lang="de-DE" sz="900" dirty="0"/>
              <a:t>Ökologische Ökonomik: 	Nachhaltigkeit und ökologische Grenzen</a:t>
            </a:r>
          </a:p>
        </p:txBody>
      </p:sp>
      <p:sp>
        <p:nvSpPr>
          <p:cNvPr id="9" name="Textfeld 8"/>
          <p:cNvSpPr txBox="1"/>
          <p:nvPr/>
        </p:nvSpPr>
        <p:spPr>
          <a:xfrm>
            <a:off x="4608784" y="4240813"/>
            <a:ext cx="4535216" cy="784830"/>
          </a:xfrm>
          <a:prstGeom prst="rect">
            <a:avLst/>
          </a:prstGeom>
          <a:noFill/>
        </p:spPr>
        <p:txBody>
          <a:bodyPr wrap="none" rtlCol="0">
            <a:spAutoFit/>
          </a:bodyPr>
          <a:lstStyle/>
          <a:p>
            <a:pPr marL="285750" indent="-285750">
              <a:buFont typeface="Courier New" panose="02070309020205020404" pitchFamily="49" charset="0"/>
              <a:buChar char="o"/>
            </a:pPr>
            <a:r>
              <a:rPr lang="de-DE" sz="900" dirty="0"/>
              <a:t>Marxistische Politische Ökonomie: 	Klassenkämpfe, Kapitalakkumulation</a:t>
            </a:r>
          </a:p>
          <a:p>
            <a:pPr marL="285750" indent="-285750">
              <a:buFont typeface="Courier New" panose="02070309020205020404" pitchFamily="49" charset="0"/>
              <a:buChar char="o"/>
            </a:pPr>
            <a:r>
              <a:rPr lang="de-DE" sz="900" dirty="0"/>
              <a:t>Feministische Ökonomik: 		Geschlechterverhältnisse in der Wirtschaft</a:t>
            </a:r>
          </a:p>
          <a:p>
            <a:pPr marL="285750" indent="-285750">
              <a:buFont typeface="Courier New" panose="02070309020205020404" pitchFamily="49" charset="0"/>
              <a:buChar char="o"/>
            </a:pPr>
            <a:r>
              <a:rPr lang="de-DE" sz="900" dirty="0"/>
              <a:t>Institutionenökonomik: 		Rolle von Institutionen und Regulierungen</a:t>
            </a:r>
          </a:p>
          <a:p>
            <a:pPr marL="285750" indent="-285750">
              <a:buFont typeface="Courier New" panose="02070309020205020404" pitchFamily="49" charset="0"/>
              <a:buChar char="o"/>
            </a:pPr>
            <a:r>
              <a:rPr lang="de-DE" sz="900" dirty="0"/>
              <a:t>Evolutionäre Ökonomik: 	Wirtschaftliche Entwicklung und Innovationsprozesse</a:t>
            </a:r>
          </a:p>
          <a:p>
            <a:pPr marL="285750" indent="-285750">
              <a:buFont typeface="Courier New" panose="02070309020205020404" pitchFamily="49" charset="0"/>
              <a:buChar char="o"/>
            </a:pPr>
            <a:r>
              <a:rPr lang="de-DE" sz="900" dirty="0"/>
              <a:t>Institutionenökonomik: 		Wandel von Institutionen über die Zeit</a:t>
            </a:r>
          </a:p>
        </p:txBody>
      </p:sp>
      <p:sp>
        <p:nvSpPr>
          <p:cNvPr id="10" name="Textfeld 9"/>
          <p:cNvSpPr txBox="1"/>
          <p:nvPr/>
        </p:nvSpPr>
        <p:spPr>
          <a:xfrm>
            <a:off x="6240614" y="4070715"/>
            <a:ext cx="2621230" cy="184666"/>
          </a:xfrm>
          <a:prstGeom prst="rect">
            <a:avLst/>
          </a:prstGeom>
          <a:noFill/>
        </p:spPr>
        <p:txBody>
          <a:bodyPr wrap="none" rtlCol="0">
            <a:spAutoFit/>
          </a:bodyPr>
          <a:lstStyle/>
          <a:p>
            <a:r>
              <a:rPr lang="de-DE" sz="600" dirty="0"/>
              <a:t>Quelle der Abbildung: </a:t>
            </a:r>
            <a:r>
              <a:rPr lang="de-DE" sz="600" dirty="0">
                <a:hlinkClick r:id="rId3"/>
              </a:rPr>
              <a:t>https://www.exploring-economics.org/de/orientieren/</a:t>
            </a:r>
            <a:r>
              <a:rPr lang="de-DE" sz="600" dirty="0"/>
              <a:t> </a:t>
            </a:r>
          </a:p>
        </p:txBody>
      </p:sp>
    </p:spTree>
    <p:extLst>
      <p:ext uri="{BB962C8B-B14F-4D97-AF65-F5344CB8AC3E}">
        <p14:creationId xmlns:p14="http://schemas.microsoft.com/office/powerpoint/2010/main" val="9141205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111BCB0-BBA6-3E4C-3FB2-C60BA327BDA8}"/>
              </a:ext>
            </a:extLst>
          </p:cNvPr>
          <p:cNvSpPr>
            <a:spLocks noGrp="1"/>
          </p:cNvSpPr>
          <p:nvPr>
            <p:ph type="title"/>
          </p:nvPr>
        </p:nvSpPr>
        <p:spPr>
          <a:xfrm>
            <a:off x="1545370" y="639237"/>
            <a:ext cx="7598630" cy="503882"/>
          </a:xfrm>
        </p:spPr>
        <p:txBody>
          <a:bodyPr/>
          <a:lstStyle/>
          <a:p>
            <a:pPr algn="ctr"/>
            <a:r>
              <a:rPr lang="de-DE" sz="2400" dirty="0"/>
              <a:t>Nutzen von Pluralismus in den Wirtschaftswissenschaften</a:t>
            </a:r>
          </a:p>
        </p:txBody>
      </p:sp>
      <p:sp>
        <p:nvSpPr>
          <p:cNvPr id="3" name="Textplatzhalter 2">
            <a:extLst>
              <a:ext uri="{FF2B5EF4-FFF2-40B4-BE49-F238E27FC236}">
                <a16:creationId xmlns:a16="http://schemas.microsoft.com/office/drawing/2014/main" id="{CF8EE57B-4A3D-7514-205E-5161D95501C2}"/>
              </a:ext>
            </a:extLst>
          </p:cNvPr>
          <p:cNvSpPr>
            <a:spLocks noGrp="1"/>
          </p:cNvSpPr>
          <p:nvPr>
            <p:ph type="body" sz="quarter" idx="14"/>
          </p:nvPr>
        </p:nvSpPr>
        <p:spPr>
          <a:xfrm>
            <a:off x="1" y="1059582"/>
            <a:ext cx="5868144" cy="4083918"/>
          </a:xfrm>
        </p:spPr>
        <p:txBody>
          <a:bodyPr>
            <a:normAutofit/>
          </a:bodyPr>
          <a:lstStyle/>
          <a:p>
            <a:pPr marL="342900" indent="-342900">
              <a:buFont typeface="Courier New" panose="02070309020205020404" pitchFamily="49" charset="0"/>
              <a:buChar char="o"/>
            </a:pPr>
            <a:r>
              <a:rPr lang="de-DE" sz="1400" dirty="0"/>
              <a:t>Ganzheitliches Verständnis sozialer Phänomene</a:t>
            </a:r>
          </a:p>
          <a:p>
            <a:pPr marL="342900" indent="-342900">
              <a:buFont typeface="Courier New" panose="02070309020205020404" pitchFamily="49" charset="0"/>
              <a:buChar char="o"/>
            </a:pPr>
            <a:r>
              <a:rPr lang="de-DE" sz="1400" dirty="0"/>
              <a:t>Jede Perspektive zeigt andere Facetten</a:t>
            </a:r>
          </a:p>
          <a:p>
            <a:endParaRPr lang="de-DE" sz="1400" dirty="0"/>
          </a:p>
          <a:p>
            <a:r>
              <a:rPr lang="de-DE" sz="1400" u="sng" dirty="0"/>
              <a:t>Blinde Flecken</a:t>
            </a:r>
            <a:r>
              <a:rPr lang="de-DE" sz="1400" dirty="0"/>
              <a:t>:</a:t>
            </a:r>
          </a:p>
          <a:p>
            <a:pPr marL="342900" indent="-342900">
              <a:buFont typeface="Courier New" panose="02070309020205020404" pitchFamily="49" charset="0"/>
              <a:buChar char="o"/>
            </a:pPr>
            <a:r>
              <a:rPr lang="de-DE" sz="1400" dirty="0"/>
              <a:t>Verschiedene Paradigmen erklären unterschiedliche soziale Phänomene</a:t>
            </a:r>
          </a:p>
          <a:p>
            <a:endParaRPr lang="de-DE" sz="1400" dirty="0"/>
          </a:p>
          <a:p>
            <a:r>
              <a:rPr lang="de-DE" sz="1400" u="sng" dirty="0"/>
              <a:t>Beispiel</a:t>
            </a:r>
            <a:r>
              <a:rPr lang="de-DE" sz="1400" dirty="0"/>
              <a:t>:</a:t>
            </a:r>
          </a:p>
          <a:p>
            <a:pPr marL="342900" indent="-342900">
              <a:buFont typeface="Courier New" panose="02070309020205020404" pitchFamily="49" charset="0"/>
              <a:buChar char="o"/>
            </a:pPr>
            <a:r>
              <a:rPr lang="de-DE" sz="1400" dirty="0"/>
              <a:t>Verhaltensökonomik: 	Psychologische Einflüsse</a:t>
            </a:r>
          </a:p>
          <a:p>
            <a:pPr marL="342900" indent="-342900">
              <a:buFont typeface="Courier New" panose="02070309020205020404" pitchFamily="49" charset="0"/>
              <a:buChar char="o"/>
            </a:pPr>
            <a:r>
              <a:rPr lang="de-DE" sz="1400" dirty="0"/>
              <a:t>Ökologische Ökonomik: 	Umweltaspekte</a:t>
            </a:r>
          </a:p>
        </p:txBody>
      </p:sp>
      <p:sp>
        <p:nvSpPr>
          <p:cNvPr id="4" name="Foliennummernplatzhalter 3">
            <a:extLst>
              <a:ext uri="{FF2B5EF4-FFF2-40B4-BE49-F238E27FC236}">
                <a16:creationId xmlns:a16="http://schemas.microsoft.com/office/drawing/2014/main" id="{B041B9AB-C459-3801-1947-5CC156B6386D}"/>
              </a:ext>
            </a:extLst>
          </p:cNvPr>
          <p:cNvSpPr>
            <a:spLocks noGrp="1"/>
          </p:cNvSpPr>
          <p:nvPr>
            <p:ph type="sldNum" sz="quarter" idx="17"/>
          </p:nvPr>
        </p:nvSpPr>
        <p:spPr/>
        <p:txBody>
          <a:bodyPr/>
          <a:lstStyle/>
          <a:p>
            <a:fld id="{3E01A2B2-10AD-754B-9B4C-E5B6FED423D0}" type="slidenum">
              <a:rPr lang="de-DE" smtClean="0">
                <a:latin typeface="Calibri" panose="020F0502020204030204" pitchFamily="34" charset="0"/>
              </a:rPr>
              <a:pPr/>
              <a:t>4</a:t>
            </a:fld>
            <a:endParaRPr lang="de-DE">
              <a:latin typeface="Calibri" panose="020F0502020204030204" pitchFamily="34" charset="0"/>
            </a:endParaRPr>
          </a:p>
        </p:txBody>
      </p:sp>
      <p:pic>
        <p:nvPicPr>
          <p:cNvPr id="6" name="Grafik 5">
            <a:extLst>
              <a:ext uri="{FF2B5EF4-FFF2-40B4-BE49-F238E27FC236}">
                <a16:creationId xmlns:a16="http://schemas.microsoft.com/office/drawing/2014/main" id="{D95FAAF8-C40F-DBB1-8791-5AFB730C7BB2}"/>
              </a:ext>
            </a:extLst>
          </p:cNvPr>
          <p:cNvPicPr>
            <a:picLocks noChangeAspect="1"/>
          </p:cNvPicPr>
          <p:nvPr/>
        </p:nvPicPr>
        <p:blipFill>
          <a:blip r:embed="rId2"/>
          <a:stretch>
            <a:fillRect/>
          </a:stretch>
        </p:blipFill>
        <p:spPr>
          <a:xfrm>
            <a:off x="5732929" y="1624074"/>
            <a:ext cx="3170195" cy="1996613"/>
          </a:xfrm>
          <a:prstGeom prst="rect">
            <a:avLst/>
          </a:prstGeom>
        </p:spPr>
      </p:pic>
      <p:sp>
        <p:nvSpPr>
          <p:cNvPr id="7" name="Textfeld 6">
            <a:extLst>
              <a:ext uri="{FF2B5EF4-FFF2-40B4-BE49-F238E27FC236}">
                <a16:creationId xmlns:a16="http://schemas.microsoft.com/office/drawing/2014/main" id="{09A6B497-E4BB-6E2C-8B6D-53FAD423357C}"/>
              </a:ext>
            </a:extLst>
          </p:cNvPr>
          <p:cNvSpPr txBox="1"/>
          <p:nvPr/>
        </p:nvSpPr>
        <p:spPr>
          <a:xfrm>
            <a:off x="6228185" y="3436021"/>
            <a:ext cx="2674940" cy="369332"/>
          </a:xfrm>
          <a:prstGeom prst="rect">
            <a:avLst/>
          </a:prstGeom>
          <a:noFill/>
        </p:spPr>
        <p:txBody>
          <a:bodyPr wrap="square" rtlCol="0">
            <a:spAutoFit/>
          </a:bodyPr>
          <a:lstStyle/>
          <a:p>
            <a:r>
              <a:rPr lang="de-DE" sz="900" i="1" dirty="0"/>
              <a:t>Quelle: Claudius </a:t>
            </a:r>
            <a:r>
              <a:rPr lang="de-DE" sz="900" i="1" dirty="0" err="1"/>
              <a:t>Gräbner-Radkowitsch</a:t>
            </a:r>
            <a:r>
              <a:rPr lang="de-DE" sz="900" i="1" dirty="0"/>
              <a:t> in Vortrag Komplexitätsökonomik im Modul </a:t>
            </a:r>
            <a:r>
              <a:rPr lang="de-DE" sz="900" i="1" dirty="0" err="1"/>
              <a:t>Pluraler</a:t>
            </a:r>
            <a:r>
              <a:rPr lang="de-DE" sz="900" i="1" dirty="0"/>
              <a:t> Ökonomik  </a:t>
            </a:r>
          </a:p>
        </p:txBody>
      </p:sp>
    </p:spTree>
    <p:extLst>
      <p:ext uri="{BB962C8B-B14F-4D97-AF65-F5344CB8AC3E}">
        <p14:creationId xmlns:p14="http://schemas.microsoft.com/office/powerpoint/2010/main" val="42946721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E7FEE8E-8080-5F47-8BAF-F9A20B1122B9}"/>
              </a:ext>
            </a:extLst>
          </p:cNvPr>
          <p:cNvSpPr>
            <a:spLocks noGrp="1"/>
          </p:cNvSpPr>
          <p:nvPr>
            <p:ph type="title"/>
          </p:nvPr>
        </p:nvSpPr>
        <p:spPr>
          <a:xfrm>
            <a:off x="1948941" y="627534"/>
            <a:ext cx="7061570" cy="503882"/>
          </a:xfrm>
        </p:spPr>
        <p:txBody>
          <a:bodyPr/>
          <a:lstStyle/>
          <a:p>
            <a:pPr algn="ctr"/>
            <a:r>
              <a:rPr lang="de-DE" sz="2200" dirty="0"/>
              <a:t>Klassik und Neoklassik: Grundkonzepte und Unterschiede</a:t>
            </a:r>
          </a:p>
        </p:txBody>
      </p:sp>
      <p:sp>
        <p:nvSpPr>
          <p:cNvPr id="3" name="Textplatzhalter 2">
            <a:extLst>
              <a:ext uri="{FF2B5EF4-FFF2-40B4-BE49-F238E27FC236}">
                <a16:creationId xmlns:a16="http://schemas.microsoft.com/office/drawing/2014/main" id="{385CD470-3142-8E6D-AA66-F07DB70BC9BC}"/>
              </a:ext>
            </a:extLst>
          </p:cNvPr>
          <p:cNvSpPr>
            <a:spLocks noGrp="1"/>
          </p:cNvSpPr>
          <p:nvPr>
            <p:ph type="body" sz="quarter" idx="14"/>
          </p:nvPr>
        </p:nvSpPr>
        <p:spPr>
          <a:xfrm>
            <a:off x="0" y="1059582"/>
            <a:ext cx="9143999" cy="4083918"/>
          </a:xfrm>
        </p:spPr>
        <p:txBody>
          <a:bodyPr>
            <a:normAutofit fontScale="92500" lnSpcReduction="20000"/>
          </a:bodyPr>
          <a:lstStyle/>
          <a:p>
            <a:r>
              <a:rPr lang="de-DE" sz="1400" u="sng" dirty="0">
                <a:latin typeface="+mn-lt"/>
              </a:rPr>
              <a:t>Klassische Konzepte</a:t>
            </a:r>
          </a:p>
          <a:p>
            <a:pPr marL="342900" indent="-342900">
              <a:buFont typeface="Courier New" panose="02070309020205020404" pitchFamily="49" charset="0"/>
              <a:buChar char="o"/>
            </a:pPr>
            <a:r>
              <a:rPr lang="de-DE" sz="1400" dirty="0">
                <a:latin typeface="+mn-lt"/>
              </a:rPr>
              <a:t>Komparative Kostenvorteile (David Ricardo)</a:t>
            </a:r>
          </a:p>
          <a:p>
            <a:pPr marL="342900" indent="-342900">
              <a:buFont typeface="Courier New" panose="02070309020205020404" pitchFamily="49" charset="0"/>
              <a:buChar char="o"/>
            </a:pPr>
            <a:r>
              <a:rPr lang="de-DE" sz="1400" dirty="0">
                <a:latin typeface="+mn-lt"/>
              </a:rPr>
              <a:t>Spezialisierung auf Produktion mit relativen Kostenvorteilen</a:t>
            </a:r>
          </a:p>
          <a:p>
            <a:pPr marL="342900" indent="-342900">
              <a:buFont typeface="Courier New" panose="02070309020205020404" pitchFamily="49" charset="0"/>
              <a:buChar char="o"/>
            </a:pPr>
            <a:r>
              <a:rPr lang="de-DE" sz="1400" dirty="0">
                <a:latin typeface="+mn-lt"/>
              </a:rPr>
              <a:t>Förderung des internationalen Handels</a:t>
            </a:r>
          </a:p>
          <a:p>
            <a:pPr marL="342900" indent="-342900">
              <a:buFont typeface="Courier New" panose="02070309020205020404" pitchFamily="49" charset="0"/>
              <a:buChar char="o"/>
            </a:pPr>
            <a:endParaRPr lang="de-DE" sz="1400" dirty="0">
              <a:latin typeface="+mn-lt"/>
            </a:endParaRPr>
          </a:p>
          <a:p>
            <a:r>
              <a:rPr lang="de-DE" sz="1400" u="sng" dirty="0">
                <a:latin typeface="+mn-lt"/>
              </a:rPr>
              <a:t>Arbeitswerttheorie</a:t>
            </a:r>
          </a:p>
          <a:p>
            <a:pPr marL="342900" indent="-342900">
              <a:buFont typeface="Courier New" panose="02070309020205020404" pitchFamily="49" charset="0"/>
              <a:buChar char="o"/>
            </a:pPr>
            <a:r>
              <a:rPr lang="de-DE" sz="1400" dirty="0">
                <a:latin typeface="+mn-lt"/>
              </a:rPr>
              <a:t>Wert basiert auf der in der Produktion aufgewendeten Arbeit</a:t>
            </a:r>
          </a:p>
          <a:p>
            <a:pPr marL="342900" indent="-342900">
              <a:buFont typeface="Courier New" panose="02070309020205020404" pitchFamily="49" charset="0"/>
              <a:buChar char="o"/>
            </a:pPr>
            <a:r>
              <a:rPr lang="de-DE" sz="1400" dirty="0">
                <a:latin typeface="+mn-lt"/>
              </a:rPr>
              <a:t>Vertreten von Adam Smith und David Ricardo</a:t>
            </a:r>
          </a:p>
          <a:p>
            <a:pPr marL="342900" indent="-342900">
              <a:buFont typeface="Courier New" panose="02070309020205020404" pitchFamily="49" charset="0"/>
              <a:buChar char="o"/>
            </a:pPr>
            <a:endParaRPr lang="de-DE" sz="1400" dirty="0">
              <a:latin typeface="+mn-lt"/>
            </a:endParaRPr>
          </a:p>
          <a:p>
            <a:r>
              <a:rPr lang="de-DE" sz="1400" u="sng" dirty="0">
                <a:latin typeface="+mn-lt"/>
              </a:rPr>
              <a:t>Unsichtbare Hand des Marktes</a:t>
            </a:r>
          </a:p>
          <a:p>
            <a:pPr marL="342900" indent="-342900">
              <a:buFont typeface="Courier New" panose="02070309020205020404" pitchFamily="49" charset="0"/>
              <a:buChar char="o"/>
            </a:pPr>
            <a:r>
              <a:rPr lang="de-DE" sz="1400" dirty="0">
                <a:latin typeface="+mn-lt"/>
              </a:rPr>
              <a:t>Freie Märkte regulieren sich selbst</a:t>
            </a:r>
          </a:p>
          <a:p>
            <a:pPr marL="342900" indent="-342900">
              <a:buFont typeface="Courier New" panose="02070309020205020404" pitchFamily="49" charset="0"/>
              <a:buChar char="o"/>
            </a:pPr>
            <a:r>
              <a:rPr lang="de-DE" sz="1400" dirty="0">
                <a:latin typeface="+mn-lt"/>
              </a:rPr>
              <a:t>Minimale staatliche Eingriffe</a:t>
            </a:r>
          </a:p>
          <a:p>
            <a:endParaRPr lang="de-DE" sz="1400" dirty="0">
              <a:latin typeface="+mn-lt"/>
            </a:endParaRPr>
          </a:p>
          <a:p>
            <a:r>
              <a:rPr lang="de-DE" sz="1300" dirty="0">
                <a:latin typeface="+mn-lt"/>
              </a:rPr>
              <a:t>"</a:t>
            </a:r>
            <a:r>
              <a:rPr lang="de-DE" sz="1300" i="1" dirty="0">
                <a:solidFill>
                  <a:srgbClr val="0070C0"/>
                </a:solidFill>
                <a:latin typeface="+mn-lt"/>
              </a:rPr>
              <a:t>Es ist nicht das Wohlwollen des Metzgers, des Brauers oder des Bäckers, das uns unser Abendessen verschafft, sondern deren eigene Interesse.</a:t>
            </a:r>
            <a:r>
              <a:rPr lang="de-DE" sz="1300" dirty="0">
                <a:latin typeface="+mn-lt"/>
              </a:rPr>
              <a:t>" </a:t>
            </a:r>
          </a:p>
          <a:p>
            <a:r>
              <a:rPr lang="de-DE" sz="1300" dirty="0">
                <a:latin typeface="+mn-lt"/>
              </a:rPr>
              <a:t>- Adam Smith</a:t>
            </a:r>
          </a:p>
          <a:p>
            <a:pPr marL="342900" indent="-342900">
              <a:buFont typeface="Courier New" panose="02070309020205020404" pitchFamily="49" charset="0"/>
              <a:buChar char="o"/>
            </a:pPr>
            <a:endParaRPr lang="de-DE" sz="1400" dirty="0">
              <a:latin typeface="+mn-lt"/>
            </a:endParaRPr>
          </a:p>
          <a:p>
            <a:r>
              <a:rPr lang="de-DE" sz="1400" u="sng" dirty="0"/>
              <a:t>Literatur</a:t>
            </a:r>
          </a:p>
          <a:p>
            <a:pPr marL="342900" indent="-342900">
              <a:buFont typeface="Courier New" panose="02070309020205020404" pitchFamily="49" charset="0"/>
              <a:buChar char="o"/>
            </a:pPr>
            <a:r>
              <a:rPr lang="de-DE" sz="1400" dirty="0">
                <a:latin typeface="+mn-lt"/>
              </a:rPr>
              <a:t>Smith, A. (1776). An </a:t>
            </a:r>
            <a:r>
              <a:rPr lang="de-DE" sz="1400" dirty="0" err="1">
                <a:latin typeface="+mn-lt"/>
              </a:rPr>
              <a:t>Inquiry</a:t>
            </a:r>
            <a:r>
              <a:rPr lang="de-DE" sz="1400" dirty="0">
                <a:latin typeface="+mn-lt"/>
              </a:rPr>
              <a:t> </a:t>
            </a:r>
            <a:r>
              <a:rPr lang="de-DE" sz="1400" dirty="0" err="1">
                <a:latin typeface="+mn-lt"/>
              </a:rPr>
              <a:t>into</a:t>
            </a:r>
            <a:r>
              <a:rPr lang="de-DE" sz="1400" dirty="0">
                <a:latin typeface="+mn-lt"/>
              </a:rPr>
              <a:t> </a:t>
            </a:r>
            <a:r>
              <a:rPr lang="de-DE" sz="1400" dirty="0" err="1">
                <a:latin typeface="+mn-lt"/>
              </a:rPr>
              <a:t>the</a:t>
            </a:r>
            <a:r>
              <a:rPr lang="de-DE" sz="1400" dirty="0">
                <a:latin typeface="+mn-lt"/>
              </a:rPr>
              <a:t> Nature and </a:t>
            </a:r>
            <a:r>
              <a:rPr lang="de-DE" sz="1400" dirty="0" err="1">
                <a:latin typeface="+mn-lt"/>
              </a:rPr>
              <a:t>Causes</a:t>
            </a:r>
            <a:r>
              <a:rPr lang="de-DE" sz="1400" dirty="0">
                <a:latin typeface="+mn-lt"/>
              </a:rPr>
              <a:t> of </a:t>
            </a:r>
            <a:r>
              <a:rPr lang="de-DE" sz="1400" dirty="0" err="1">
                <a:latin typeface="+mn-lt"/>
              </a:rPr>
              <a:t>the</a:t>
            </a:r>
            <a:r>
              <a:rPr lang="de-DE" sz="1400" dirty="0">
                <a:latin typeface="+mn-lt"/>
              </a:rPr>
              <a:t> </a:t>
            </a:r>
            <a:r>
              <a:rPr lang="de-DE" sz="1400" dirty="0" err="1">
                <a:latin typeface="+mn-lt"/>
              </a:rPr>
              <a:t>Wealth</a:t>
            </a:r>
            <a:r>
              <a:rPr lang="de-DE" sz="1400" dirty="0">
                <a:latin typeface="+mn-lt"/>
              </a:rPr>
              <a:t> of </a:t>
            </a:r>
            <a:r>
              <a:rPr lang="de-DE" sz="1400" dirty="0" err="1">
                <a:latin typeface="+mn-lt"/>
              </a:rPr>
              <a:t>Nations</a:t>
            </a:r>
            <a:r>
              <a:rPr lang="de-DE" sz="1400" dirty="0">
                <a:latin typeface="+mn-lt"/>
              </a:rPr>
              <a:t>.</a:t>
            </a:r>
          </a:p>
          <a:p>
            <a:pPr marL="342900" indent="-342900">
              <a:buFont typeface="Courier New" panose="02070309020205020404" pitchFamily="49" charset="0"/>
              <a:buChar char="o"/>
            </a:pPr>
            <a:r>
              <a:rPr lang="de-DE" sz="1400" dirty="0">
                <a:latin typeface="+mn-lt"/>
              </a:rPr>
              <a:t>Ricardo, D. (1817). On </a:t>
            </a:r>
            <a:r>
              <a:rPr lang="de-DE" sz="1400" dirty="0" err="1">
                <a:latin typeface="+mn-lt"/>
              </a:rPr>
              <a:t>the</a:t>
            </a:r>
            <a:r>
              <a:rPr lang="de-DE" sz="1400" dirty="0">
                <a:latin typeface="+mn-lt"/>
              </a:rPr>
              <a:t> Principles of Political Economy and Taxation.</a:t>
            </a:r>
            <a:endParaRPr lang="de-DE" sz="1400" b="0" i="0" dirty="0">
              <a:solidFill>
                <a:srgbClr val="374151"/>
              </a:solidFill>
              <a:effectLst/>
              <a:latin typeface="+mn-lt"/>
            </a:endParaRPr>
          </a:p>
        </p:txBody>
      </p:sp>
      <p:sp>
        <p:nvSpPr>
          <p:cNvPr id="4" name="Foliennummernplatzhalter 3">
            <a:extLst>
              <a:ext uri="{FF2B5EF4-FFF2-40B4-BE49-F238E27FC236}">
                <a16:creationId xmlns:a16="http://schemas.microsoft.com/office/drawing/2014/main" id="{DE42D0B3-3693-C707-FD12-EB9AF0C1A913}"/>
              </a:ext>
            </a:extLst>
          </p:cNvPr>
          <p:cNvSpPr>
            <a:spLocks noGrp="1"/>
          </p:cNvSpPr>
          <p:nvPr>
            <p:ph type="sldNum" sz="quarter" idx="17"/>
          </p:nvPr>
        </p:nvSpPr>
        <p:spPr/>
        <p:txBody>
          <a:bodyPr/>
          <a:lstStyle/>
          <a:p>
            <a:fld id="{3E01A2B2-10AD-754B-9B4C-E5B6FED423D0}" type="slidenum">
              <a:rPr lang="de-DE" smtClean="0">
                <a:latin typeface="Calibri" panose="020F0502020204030204" pitchFamily="34" charset="0"/>
              </a:rPr>
              <a:pPr/>
              <a:t>5</a:t>
            </a:fld>
            <a:endParaRPr lang="de-DE">
              <a:latin typeface="Calibri" panose="020F0502020204030204" pitchFamily="34" charset="0"/>
            </a:endParaRPr>
          </a:p>
        </p:txBody>
      </p:sp>
    </p:spTree>
    <p:extLst>
      <p:ext uri="{BB962C8B-B14F-4D97-AF65-F5344CB8AC3E}">
        <p14:creationId xmlns:p14="http://schemas.microsoft.com/office/powerpoint/2010/main" val="36500815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E7FEE8E-8080-5F47-8BAF-F9A20B1122B9}"/>
              </a:ext>
            </a:extLst>
          </p:cNvPr>
          <p:cNvSpPr>
            <a:spLocks noGrp="1"/>
          </p:cNvSpPr>
          <p:nvPr>
            <p:ph type="title"/>
          </p:nvPr>
        </p:nvSpPr>
        <p:spPr>
          <a:xfrm>
            <a:off x="1948941" y="627534"/>
            <a:ext cx="7061570" cy="503882"/>
          </a:xfrm>
        </p:spPr>
        <p:txBody>
          <a:bodyPr/>
          <a:lstStyle/>
          <a:p>
            <a:pPr algn="ctr"/>
            <a:r>
              <a:rPr lang="de-DE" sz="2200" dirty="0"/>
              <a:t>Klassik und Neoklassik: Grundkonzepte und Unterschiede</a:t>
            </a:r>
          </a:p>
        </p:txBody>
      </p:sp>
      <p:sp>
        <p:nvSpPr>
          <p:cNvPr id="3" name="Textplatzhalter 2">
            <a:extLst>
              <a:ext uri="{FF2B5EF4-FFF2-40B4-BE49-F238E27FC236}">
                <a16:creationId xmlns:a16="http://schemas.microsoft.com/office/drawing/2014/main" id="{385CD470-3142-8E6D-AA66-F07DB70BC9BC}"/>
              </a:ext>
            </a:extLst>
          </p:cNvPr>
          <p:cNvSpPr>
            <a:spLocks noGrp="1"/>
          </p:cNvSpPr>
          <p:nvPr>
            <p:ph type="body" sz="quarter" idx="14"/>
          </p:nvPr>
        </p:nvSpPr>
        <p:spPr>
          <a:xfrm>
            <a:off x="0" y="1059582"/>
            <a:ext cx="9143999" cy="4083918"/>
          </a:xfrm>
        </p:spPr>
        <p:txBody>
          <a:bodyPr>
            <a:normAutofit fontScale="85000" lnSpcReduction="10000"/>
          </a:bodyPr>
          <a:lstStyle/>
          <a:p>
            <a:r>
              <a:rPr lang="de-DE" sz="1400" u="sng" dirty="0">
                <a:latin typeface="+mn-lt"/>
              </a:rPr>
              <a:t>Neoklassische Konzepte</a:t>
            </a:r>
          </a:p>
          <a:p>
            <a:pPr marL="342900" indent="-342900">
              <a:buFont typeface="Courier New" panose="02070309020205020404" pitchFamily="49" charset="0"/>
              <a:buChar char="o"/>
            </a:pPr>
            <a:r>
              <a:rPr lang="de-DE" sz="1400" dirty="0">
                <a:latin typeface="+mn-lt"/>
              </a:rPr>
              <a:t>Homo oeconomicus</a:t>
            </a:r>
          </a:p>
          <a:p>
            <a:pPr marL="342900" indent="-342900">
              <a:buFont typeface="Courier New" panose="02070309020205020404" pitchFamily="49" charset="0"/>
              <a:buChar char="o"/>
            </a:pPr>
            <a:r>
              <a:rPr lang="de-DE" sz="1400" dirty="0">
                <a:latin typeface="+mn-lt"/>
              </a:rPr>
              <a:t>Rationales Verhalten und individuelle Nutzenmaximierung</a:t>
            </a:r>
          </a:p>
          <a:p>
            <a:pPr marL="342900" indent="-342900">
              <a:buFont typeface="Courier New" panose="02070309020205020404" pitchFamily="49" charset="0"/>
              <a:buChar char="o"/>
            </a:pPr>
            <a:endParaRPr lang="de-DE" sz="1400" dirty="0">
              <a:latin typeface="+mn-lt"/>
            </a:endParaRPr>
          </a:p>
          <a:p>
            <a:r>
              <a:rPr lang="de-DE" sz="1400" u="sng" dirty="0">
                <a:latin typeface="+mn-lt"/>
              </a:rPr>
              <a:t>Marginalprinzip (</a:t>
            </a:r>
            <a:r>
              <a:rPr lang="de-DE" sz="1400" u="sng" dirty="0" err="1">
                <a:latin typeface="+mn-lt"/>
              </a:rPr>
              <a:t>Gossensche</a:t>
            </a:r>
            <a:r>
              <a:rPr lang="de-DE" sz="1400" u="sng" dirty="0">
                <a:latin typeface="+mn-lt"/>
              </a:rPr>
              <a:t> Gesetze)</a:t>
            </a:r>
          </a:p>
          <a:p>
            <a:pPr marL="342900" indent="-342900">
              <a:buFont typeface="Courier New" panose="02070309020205020404" pitchFamily="49" charset="0"/>
              <a:buChar char="o"/>
            </a:pPr>
            <a:r>
              <a:rPr lang="de-DE" sz="1400" dirty="0">
                <a:latin typeface="+mn-lt"/>
              </a:rPr>
              <a:t>Abnehmender Grenznutzen</a:t>
            </a:r>
          </a:p>
          <a:p>
            <a:pPr marL="342900" indent="-342900">
              <a:buFont typeface="Courier New" panose="02070309020205020404" pitchFamily="49" charset="0"/>
              <a:buChar char="o"/>
            </a:pPr>
            <a:r>
              <a:rPr lang="de-DE" sz="1400" dirty="0">
                <a:latin typeface="+mn-lt"/>
              </a:rPr>
              <a:t>Optimale Verwendung des Budgets</a:t>
            </a:r>
          </a:p>
          <a:p>
            <a:pPr marL="342900" indent="-342900">
              <a:buFont typeface="Courier New" panose="02070309020205020404" pitchFamily="49" charset="0"/>
              <a:buChar char="o"/>
            </a:pPr>
            <a:endParaRPr lang="de-DE" sz="1400" dirty="0">
              <a:latin typeface="+mn-lt"/>
            </a:endParaRPr>
          </a:p>
          <a:p>
            <a:r>
              <a:rPr lang="de-DE" sz="1400" u="sng" dirty="0">
                <a:latin typeface="+mn-lt"/>
              </a:rPr>
              <a:t>Kritik an der Neoklassik</a:t>
            </a:r>
          </a:p>
          <a:p>
            <a:pPr marL="342900" indent="-342900">
              <a:buFont typeface="Courier New" panose="02070309020205020404" pitchFamily="49" charset="0"/>
              <a:buChar char="o"/>
            </a:pPr>
            <a:r>
              <a:rPr lang="de-DE" sz="1400" dirty="0">
                <a:latin typeface="+mn-lt"/>
              </a:rPr>
              <a:t>Rationale Akteure:		Vernachlässigung menschlicher Begrenzungen (Wissen, Information, Entscheidungsfindung)</a:t>
            </a:r>
          </a:p>
          <a:p>
            <a:pPr marL="342900" indent="-342900">
              <a:buFont typeface="Courier New" panose="02070309020205020404" pitchFamily="49" charset="0"/>
              <a:buChar char="o"/>
            </a:pPr>
            <a:r>
              <a:rPr lang="de-DE" sz="1400" dirty="0">
                <a:latin typeface="+mn-lt"/>
              </a:rPr>
              <a:t>Gleichgewichtsannahme:	Überbetonung von Gleichgewichten in dynamischen Märkten</a:t>
            </a:r>
          </a:p>
          <a:p>
            <a:pPr marL="342900" indent="-342900">
              <a:buFont typeface="Courier New" panose="02070309020205020404" pitchFamily="49" charset="0"/>
              <a:buChar char="o"/>
            </a:pPr>
            <a:endParaRPr lang="de-DE" sz="1400" dirty="0">
              <a:latin typeface="+mn-lt"/>
            </a:endParaRPr>
          </a:p>
          <a:p>
            <a:r>
              <a:rPr lang="de-DE" sz="1400" u="sng" dirty="0">
                <a:latin typeface="+mn-lt"/>
              </a:rPr>
              <a:t>Aggregationsproblem</a:t>
            </a:r>
          </a:p>
          <a:p>
            <a:pPr marL="342900" indent="-342900">
              <a:buFont typeface="Courier New" panose="02070309020205020404" pitchFamily="49" charset="0"/>
              <a:buChar char="o"/>
            </a:pPr>
            <a:r>
              <a:rPr lang="de-DE" sz="1400" dirty="0">
                <a:latin typeface="+mn-lt"/>
              </a:rPr>
              <a:t>Ceteris paribus-Klausel selten erfüllt in makroökonomischen Modellen				(</a:t>
            </a:r>
            <a:r>
              <a:rPr lang="de-DE" sz="1400" dirty="0">
                <a:solidFill>
                  <a:srgbClr val="7030A0"/>
                </a:solidFill>
                <a:latin typeface="+mn-lt"/>
              </a:rPr>
              <a:t>alles andere bleibt gleich</a:t>
            </a:r>
            <a:r>
              <a:rPr lang="de-DE" sz="1400" dirty="0">
                <a:latin typeface="+mn-lt"/>
              </a:rPr>
              <a:t>)</a:t>
            </a:r>
          </a:p>
          <a:p>
            <a:endParaRPr lang="de-DE" sz="1400" dirty="0">
              <a:latin typeface="+mn-lt"/>
            </a:endParaRPr>
          </a:p>
          <a:p>
            <a:r>
              <a:rPr lang="de-DE" sz="1400" dirty="0">
                <a:latin typeface="+mn-lt"/>
              </a:rPr>
              <a:t>"</a:t>
            </a:r>
            <a:r>
              <a:rPr lang="de-DE" sz="1400" i="1" dirty="0">
                <a:solidFill>
                  <a:srgbClr val="0070C0"/>
                </a:solidFill>
                <a:latin typeface="+mn-lt"/>
              </a:rPr>
              <a:t>Die Vorstellung von vollkommen rationalen Akteuren ist ebenso plausibel wie die Idee von leuchtenden Einhörnern.</a:t>
            </a:r>
            <a:r>
              <a:rPr lang="de-DE" sz="1400" i="1" dirty="0">
                <a:latin typeface="+mn-lt"/>
              </a:rPr>
              <a:t>" </a:t>
            </a:r>
            <a:r>
              <a:rPr lang="de-DE" sz="1400" dirty="0">
                <a:latin typeface="+mn-lt"/>
              </a:rPr>
              <a:t>- Herbert A. Simon</a:t>
            </a:r>
          </a:p>
          <a:p>
            <a:pPr marL="342900" indent="-342900">
              <a:buFont typeface="Courier New" panose="02070309020205020404" pitchFamily="49" charset="0"/>
              <a:buChar char="o"/>
            </a:pPr>
            <a:endParaRPr lang="de-DE" sz="1400" dirty="0">
              <a:latin typeface="+mn-lt"/>
            </a:endParaRPr>
          </a:p>
          <a:p>
            <a:r>
              <a:rPr lang="de-DE" sz="1400" u="sng" dirty="0">
                <a:latin typeface="+mn-lt"/>
              </a:rPr>
              <a:t>Literatur</a:t>
            </a:r>
          </a:p>
          <a:p>
            <a:pPr marL="342900" indent="-342900">
              <a:buFont typeface="Courier New" panose="02070309020205020404" pitchFamily="49" charset="0"/>
              <a:buChar char="o"/>
            </a:pPr>
            <a:r>
              <a:rPr lang="de-DE" sz="1400" dirty="0">
                <a:latin typeface="+mn-lt"/>
              </a:rPr>
              <a:t>Simon, H. A. (1955). A </a:t>
            </a:r>
            <a:r>
              <a:rPr lang="de-DE" sz="1400" dirty="0" err="1">
                <a:latin typeface="+mn-lt"/>
              </a:rPr>
              <a:t>Behavioral</a:t>
            </a:r>
            <a:r>
              <a:rPr lang="de-DE" sz="1400" dirty="0">
                <a:latin typeface="+mn-lt"/>
              </a:rPr>
              <a:t> Model of Rational Choice.</a:t>
            </a:r>
          </a:p>
          <a:p>
            <a:pPr marL="342900" indent="-342900">
              <a:buFont typeface="Courier New" panose="02070309020205020404" pitchFamily="49" charset="0"/>
              <a:buChar char="o"/>
            </a:pPr>
            <a:r>
              <a:rPr lang="de-DE" sz="1400" dirty="0">
                <a:latin typeface="+mn-lt"/>
              </a:rPr>
              <a:t>Gossen, H. H. (1854). Entwicklung der Gesetze des menschlichen Verkehrs.</a:t>
            </a:r>
            <a:endParaRPr lang="de-DE" sz="1400" b="0" i="0" dirty="0">
              <a:solidFill>
                <a:srgbClr val="374151"/>
              </a:solidFill>
              <a:effectLst/>
              <a:latin typeface="+mn-lt"/>
            </a:endParaRPr>
          </a:p>
        </p:txBody>
      </p:sp>
      <p:sp>
        <p:nvSpPr>
          <p:cNvPr id="4" name="Foliennummernplatzhalter 3">
            <a:extLst>
              <a:ext uri="{FF2B5EF4-FFF2-40B4-BE49-F238E27FC236}">
                <a16:creationId xmlns:a16="http://schemas.microsoft.com/office/drawing/2014/main" id="{DE42D0B3-3693-C707-FD12-EB9AF0C1A913}"/>
              </a:ext>
            </a:extLst>
          </p:cNvPr>
          <p:cNvSpPr>
            <a:spLocks noGrp="1"/>
          </p:cNvSpPr>
          <p:nvPr>
            <p:ph type="sldNum" sz="quarter" idx="17"/>
          </p:nvPr>
        </p:nvSpPr>
        <p:spPr/>
        <p:txBody>
          <a:bodyPr/>
          <a:lstStyle/>
          <a:p>
            <a:fld id="{3E01A2B2-10AD-754B-9B4C-E5B6FED423D0}" type="slidenum">
              <a:rPr lang="de-DE" smtClean="0">
                <a:latin typeface="Calibri" panose="020F0502020204030204" pitchFamily="34" charset="0"/>
              </a:rPr>
              <a:pPr/>
              <a:t>6</a:t>
            </a:fld>
            <a:endParaRPr lang="de-DE">
              <a:latin typeface="Calibri" panose="020F0502020204030204" pitchFamily="34" charset="0"/>
            </a:endParaRPr>
          </a:p>
        </p:txBody>
      </p:sp>
    </p:spTree>
    <p:extLst>
      <p:ext uri="{BB962C8B-B14F-4D97-AF65-F5344CB8AC3E}">
        <p14:creationId xmlns:p14="http://schemas.microsoft.com/office/powerpoint/2010/main" val="37341590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90DE9C0-6345-C372-313F-E26C43239A15}"/>
              </a:ext>
            </a:extLst>
          </p:cNvPr>
          <p:cNvSpPr>
            <a:spLocks noGrp="1"/>
          </p:cNvSpPr>
          <p:nvPr>
            <p:ph type="title"/>
          </p:nvPr>
        </p:nvSpPr>
        <p:spPr>
          <a:xfrm>
            <a:off x="1845383" y="640883"/>
            <a:ext cx="6120680" cy="503882"/>
          </a:xfrm>
        </p:spPr>
        <p:txBody>
          <a:bodyPr/>
          <a:lstStyle/>
          <a:p>
            <a:pPr algn="ctr"/>
            <a:r>
              <a:rPr lang="de-DE" sz="2400" dirty="0"/>
              <a:t>Keynesianismus: Grundkonzepte und Einflüsse</a:t>
            </a:r>
          </a:p>
        </p:txBody>
      </p:sp>
      <p:sp>
        <p:nvSpPr>
          <p:cNvPr id="3" name="Textplatzhalter 2">
            <a:extLst>
              <a:ext uri="{FF2B5EF4-FFF2-40B4-BE49-F238E27FC236}">
                <a16:creationId xmlns:a16="http://schemas.microsoft.com/office/drawing/2014/main" id="{7171F73E-5A93-15B6-E001-CF68E91F7885}"/>
              </a:ext>
            </a:extLst>
          </p:cNvPr>
          <p:cNvSpPr>
            <a:spLocks noGrp="1"/>
          </p:cNvSpPr>
          <p:nvPr>
            <p:ph type="body" sz="quarter" idx="14"/>
          </p:nvPr>
        </p:nvSpPr>
        <p:spPr>
          <a:xfrm>
            <a:off x="0" y="1059582"/>
            <a:ext cx="9144000" cy="4083918"/>
          </a:xfrm>
        </p:spPr>
        <p:txBody>
          <a:bodyPr>
            <a:normAutofit/>
          </a:bodyPr>
          <a:lstStyle/>
          <a:p>
            <a:pPr marL="342900" indent="-342900">
              <a:buFont typeface="Courier New" panose="02070309020205020404" pitchFamily="49" charset="0"/>
              <a:buChar char="o"/>
            </a:pPr>
            <a:r>
              <a:rPr lang="de-DE" sz="1400" dirty="0">
                <a:latin typeface="+mn-lt"/>
              </a:rPr>
              <a:t>Gründungsvater: 	John Maynard Keynes</a:t>
            </a:r>
          </a:p>
          <a:p>
            <a:pPr marL="342900" indent="-342900">
              <a:buFont typeface="Courier New" panose="02070309020205020404" pitchFamily="49" charset="0"/>
              <a:buChar char="o"/>
            </a:pPr>
            <a:r>
              <a:rPr lang="de-DE" sz="1400" dirty="0">
                <a:latin typeface="+mn-lt"/>
              </a:rPr>
              <a:t>Hauptwerk: 		The General </a:t>
            </a:r>
            <a:r>
              <a:rPr lang="de-DE" sz="1400" dirty="0" err="1">
                <a:latin typeface="+mn-lt"/>
              </a:rPr>
              <a:t>Theory</a:t>
            </a:r>
            <a:r>
              <a:rPr lang="de-DE" sz="1400" dirty="0">
                <a:latin typeface="+mn-lt"/>
              </a:rPr>
              <a:t> of </a:t>
            </a:r>
            <a:r>
              <a:rPr lang="de-DE" sz="1400" dirty="0" err="1">
                <a:latin typeface="+mn-lt"/>
              </a:rPr>
              <a:t>Employment</a:t>
            </a:r>
            <a:r>
              <a:rPr lang="de-DE" sz="1400" dirty="0">
                <a:latin typeface="+mn-lt"/>
              </a:rPr>
              <a:t>, Interest, and Money (1936)</a:t>
            </a:r>
          </a:p>
          <a:p>
            <a:pPr marL="342900" indent="-342900">
              <a:buFont typeface="Courier New" panose="02070309020205020404" pitchFamily="49" charset="0"/>
              <a:buChar char="o"/>
            </a:pPr>
            <a:r>
              <a:rPr lang="de-DE" sz="1400" dirty="0">
                <a:latin typeface="+mn-lt"/>
              </a:rPr>
              <a:t>Reaktion auf die Große Depression der 1930er Jahre</a:t>
            </a:r>
          </a:p>
          <a:p>
            <a:endParaRPr lang="de-DE" sz="1400" dirty="0">
              <a:latin typeface="+mn-lt"/>
            </a:endParaRPr>
          </a:p>
          <a:p>
            <a:r>
              <a:rPr lang="de-DE" sz="1400" u="sng" dirty="0">
                <a:latin typeface="+mn-lt"/>
              </a:rPr>
              <a:t>Einflussreiche Strömungen</a:t>
            </a:r>
          </a:p>
          <a:p>
            <a:pPr marL="342900" indent="-342900">
              <a:buFont typeface="Courier New" panose="02070309020205020404" pitchFamily="49" charset="0"/>
              <a:buChar char="o"/>
            </a:pPr>
            <a:r>
              <a:rPr lang="de-DE" sz="1400" dirty="0">
                <a:latin typeface="+mn-lt"/>
              </a:rPr>
              <a:t>Postkeynesianismus</a:t>
            </a:r>
          </a:p>
          <a:p>
            <a:pPr marL="342900" indent="-342900">
              <a:buFont typeface="Courier New" panose="02070309020205020404" pitchFamily="49" charset="0"/>
              <a:buChar char="o"/>
            </a:pPr>
            <a:r>
              <a:rPr lang="de-DE" sz="1400" dirty="0">
                <a:latin typeface="+mn-lt"/>
              </a:rPr>
              <a:t>Neu-Keynesianismus</a:t>
            </a:r>
          </a:p>
          <a:p>
            <a:pPr marL="342900" indent="-342900">
              <a:buFont typeface="Courier New" panose="02070309020205020404" pitchFamily="49" charset="0"/>
              <a:buChar char="o"/>
            </a:pPr>
            <a:r>
              <a:rPr lang="de-DE" sz="1400" dirty="0">
                <a:latin typeface="+mn-lt"/>
              </a:rPr>
              <a:t>Modern Money </a:t>
            </a:r>
            <a:r>
              <a:rPr lang="de-DE" sz="1400" dirty="0" err="1">
                <a:latin typeface="+mn-lt"/>
              </a:rPr>
              <a:t>Theory</a:t>
            </a:r>
            <a:r>
              <a:rPr lang="de-DE" sz="1400" dirty="0">
                <a:latin typeface="+mn-lt"/>
              </a:rPr>
              <a:t> (MMT)</a:t>
            </a:r>
          </a:p>
          <a:p>
            <a:endParaRPr lang="de-DE" sz="1400" dirty="0">
              <a:latin typeface="+mn-lt"/>
            </a:endParaRPr>
          </a:p>
          <a:p>
            <a:r>
              <a:rPr lang="de-DE" sz="1200" dirty="0">
                <a:latin typeface="+mn-lt"/>
              </a:rPr>
              <a:t>"</a:t>
            </a:r>
            <a:r>
              <a:rPr lang="de-DE" sz="1200" i="1" dirty="0">
                <a:solidFill>
                  <a:srgbClr val="0070C0"/>
                </a:solidFill>
                <a:latin typeface="+mn-lt"/>
              </a:rPr>
              <a:t>Die lange Frist ist ein irreführender Wegweiser für aktuelle Angelegenheiten. In der langen Frist sind wir alle tot.</a:t>
            </a:r>
            <a:r>
              <a:rPr lang="de-DE" sz="1200" dirty="0">
                <a:latin typeface="+mn-lt"/>
              </a:rPr>
              <a:t>" - John Maynard Keynes</a:t>
            </a:r>
          </a:p>
          <a:p>
            <a:pPr marL="342900" indent="-342900">
              <a:buFont typeface="Courier New" panose="02070309020205020404" pitchFamily="49" charset="0"/>
              <a:buChar char="o"/>
            </a:pPr>
            <a:endParaRPr lang="de-DE" sz="1400" dirty="0">
              <a:latin typeface="+mn-lt"/>
            </a:endParaRPr>
          </a:p>
          <a:p>
            <a:r>
              <a:rPr lang="de-DE" sz="1400" u="sng" dirty="0"/>
              <a:t>Literatur</a:t>
            </a:r>
          </a:p>
          <a:p>
            <a:pPr marL="342900" indent="-342900">
              <a:buFont typeface="Courier New" panose="02070309020205020404" pitchFamily="49" charset="0"/>
              <a:buChar char="o"/>
            </a:pPr>
            <a:r>
              <a:rPr lang="de-DE" sz="1400" dirty="0">
                <a:latin typeface="+mn-lt"/>
              </a:rPr>
              <a:t>Keynes, J. M. (1936). The General </a:t>
            </a:r>
            <a:r>
              <a:rPr lang="de-DE" sz="1400" dirty="0" err="1">
                <a:latin typeface="+mn-lt"/>
              </a:rPr>
              <a:t>Theory</a:t>
            </a:r>
            <a:r>
              <a:rPr lang="de-DE" sz="1400" dirty="0">
                <a:latin typeface="+mn-lt"/>
              </a:rPr>
              <a:t> of </a:t>
            </a:r>
            <a:r>
              <a:rPr lang="de-DE" sz="1400" dirty="0" err="1">
                <a:latin typeface="+mn-lt"/>
              </a:rPr>
              <a:t>Employment</a:t>
            </a:r>
            <a:r>
              <a:rPr lang="de-DE" sz="1400" dirty="0">
                <a:latin typeface="+mn-lt"/>
              </a:rPr>
              <a:t>, Interest, and Money.</a:t>
            </a:r>
          </a:p>
          <a:p>
            <a:pPr marL="342900" indent="-342900">
              <a:buFont typeface="Courier New" panose="02070309020205020404" pitchFamily="49" charset="0"/>
              <a:buChar char="o"/>
            </a:pPr>
            <a:r>
              <a:rPr lang="de-DE" sz="1400" dirty="0">
                <a:latin typeface="+mn-lt"/>
              </a:rPr>
              <a:t>Blinder, A. S. (1988). Keynes, Lucas, and Scientific Progress.</a:t>
            </a:r>
            <a:endParaRPr lang="de-DE" dirty="0"/>
          </a:p>
        </p:txBody>
      </p:sp>
      <p:sp>
        <p:nvSpPr>
          <p:cNvPr id="4" name="Foliennummernplatzhalter 3">
            <a:extLst>
              <a:ext uri="{FF2B5EF4-FFF2-40B4-BE49-F238E27FC236}">
                <a16:creationId xmlns:a16="http://schemas.microsoft.com/office/drawing/2014/main" id="{73098E00-3A5D-C658-3A17-1522667DBC85}"/>
              </a:ext>
            </a:extLst>
          </p:cNvPr>
          <p:cNvSpPr>
            <a:spLocks noGrp="1"/>
          </p:cNvSpPr>
          <p:nvPr>
            <p:ph type="sldNum" sz="quarter" idx="17"/>
          </p:nvPr>
        </p:nvSpPr>
        <p:spPr/>
        <p:txBody>
          <a:bodyPr/>
          <a:lstStyle/>
          <a:p>
            <a:fld id="{3E01A2B2-10AD-754B-9B4C-E5B6FED423D0}" type="slidenum">
              <a:rPr lang="de-DE" smtClean="0">
                <a:latin typeface="Calibri" panose="020F0502020204030204" pitchFamily="34" charset="0"/>
              </a:rPr>
              <a:pPr/>
              <a:t>7</a:t>
            </a:fld>
            <a:endParaRPr lang="de-DE">
              <a:latin typeface="Calibri" panose="020F0502020204030204" pitchFamily="34" charset="0"/>
            </a:endParaRPr>
          </a:p>
        </p:txBody>
      </p:sp>
    </p:spTree>
    <p:extLst>
      <p:ext uri="{BB962C8B-B14F-4D97-AF65-F5344CB8AC3E}">
        <p14:creationId xmlns:p14="http://schemas.microsoft.com/office/powerpoint/2010/main" val="37490606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7171F73E-5A93-15B6-E001-CF68E91F7885}"/>
              </a:ext>
            </a:extLst>
          </p:cNvPr>
          <p:cNvSpPr>
            <a:spLocks noGrp="1"/>
          </p:cNvSpPr>
          <p:nvPr>
            <p:ph type="body" sz="quarter" idx="14"/>
          </p:nvPr>
        </p:nvSpPr>
        <p:spPr>
          <a:xfrm>
            <a:off x="0" y="1059582"/>
            <a:ext cx="9143999" cy="4083918"/>
          </a:xfrm>
        </p:spPr>
        <p:txBody>
          <a:bodyPr>
            <a:normAutofit fontScale="85000" lnSpcReduction="20000"/>
          </a:bodyPr>
          <a:lstStyle/>
          <a:p>
            <a:r>
              <a:rPr lang="de-DE" sz="1400" u="sng" dirty="0">
                <a:latin typeface="+mn-lt"/>
              </a:rPr>
              <a:t>Grundannahmen des Keynesianismus</a:t>
            </a:r>
          </a:p>
          <a:p>
            <a:pPr marL="342900" indent="-342900">
              <a:buFont typeface="Courier New" panose="02070309020205020404" pitchFamily="49" charset="0"/>
              <a:buChar char="o"/>
            </a:pPr>
            <a:r>
              <a:rPr lang="de-DE" sz="1400" dirty="0">
                <a:latin typeface="+mn-lt"/>
              </a:rPr>
              <a:t>Ablehnung des </a:t>
            </a:r>
            <a:r>
              <a:rPr lang="de-DE" sz="1400" dirty="0" err="1">
                <a:latin typeface="+mn-lt"/>
              </a:rPr>
              <a:t>Say’schen</a:t>
            </a:r>
            <a:r>
              <a:rPr lang="de-DE" sz="1400" dirty="0">
                <a:latin typeface="+mn-lt"/>
              </a:rPr>
              <a:t> Gesetzes							(</a:t>
            </a:r>
            <a:r>
              <a:rPr lang="de-DE" sz="1400" dirty="0">
                <a:solidFill>
                  <a:srgbClr val="7030A0"/>
                </a:solidFill>
                <a:latin typeface="+mn-lt"/>
              </a:rPr>
              <a:t>Angebot schafft Nachfrage</a:t>
            </a:r>
            <a:r>
              <a:rPr lang="de-DE" sz="1400" dirty="0">
                <a:latin typeface="+mn-lt"/>
              </a:rPr>
              <a:t>)</a:t>
            </a:r>
          </a:p>
          <a:p>
            <a:pPr marL="342900" indent="-342900">
              <a:buFont typeface="Courier New" panose="02070309020205020404" pitchFamily="49" charset="0"/>
              <a:buChar char="o"/>
            </a:pPr>
            <a:r>
              <a:rPr lang="de-DE" sz="1400" dirty="0">
                <a:latin typeface="+mn-lt"/>
              </a:rPr>
              <a:t>Märkte erreichen nicht immer ein Gleichgewicht von selbst</a:t>
            </a:r>
          </a:p>
          <a:p>
            <a:pPr marL="342900" indent="-342900">
              <a:buFont typeface="Courier New" panose="02070309020205020404" pitchFamily="49" charset="0"/>
              <a:buChar char="o"/>
            </a:pPr>
            <a:r>
              <a:rPr lang="de-DE" sz="1400" dirty="0">
                <a:latin typeface="+mn-lt"/>
              </a:rPr>
              <a:t>Notwendigkeit fiskalpolitischer Maßnahmen</a:t>
            </a:r>
          </a:p>
          <a:p>
            <a:pPr marL="342900" indent="-342900">
              <a:buFont typeface="Courier New" panose="02070309020205020404" pitchFamily="49" charset="0"/>
              <a:buChar char="o"/>
            </a:pPr>
            <a:endParaRPr lang="de-DE" sz="1400" dirty="0">
              <a:latin typeface="+mn-lt"/>
            </a:endParaRPr>
          </a:p>
          <a:p>
            <a:r>
              <a:rPr lang="de-DE" sz="1400" u="sng" dirty="0">
                <a:latin typeface="+mn-lt"/>
              </a:rPr>
              <a:t>Aggregierte Nachfrage als treibende Kraft</a:t>
            </a:r>
            <a:r>
              <a:rPr lang="de-DE" sz="1400" dirty="0">
                <a:latin typeface="+mn-lt"/>
              </a:rPr>
              <a:t>:	Bestimmt die gesamtwirtschaftliche Produktion</a:t>
            </a:r>
          </a:p>
          <a:p>
            <a:endParaRPr lang="de-DE" sz="1400" dirty="0">
              <a:latin typeface="+mn-lt"/>
            </a:endParaRPr>
          </a:p>
          <a:p>
            <a:r>
              <a:rPr lang="de-DE" sz="1400" u="sng" dirty="0">
                <a:latin typeface="+mn-lt"/>
              </a:rPr>
              <a:t>Unsicherheit und Erwartungen</a:t>
            </a:r>
          </a:p>
          <a:p>
            <a:pPr marL="342900" indent="-342900">
              <a:buFont typeface="Courier New" panose="02070309020205020404" pitchFamily="49" charset="0"/>
              <a:buChar char="o"/>
            </a:pPr>
            <a:r>
              <a:rPr lang="de-DE" sz="1400" dirty="0">
                <a:latin typeface="+mn-lt"/>
              </a:rPr>
              <a:t>Menschen sind nicht vollständig rational</a:t>
            </a:r>
          </a:p>
          <a:p>
            <a:pPr marL="342900" indent="-342900">
              <a:buFont typeface="Courier New" panose="02070309020205020404" pitchFamily="49" charset="0"/>
              <a:buChar char="o"/>
            </a:pPr>
            <a:r>
              <a:rPr lang="de-DE" sz="1400" dirty="0">
                <a:latin typeface="+mn-lt"/>
              </a:rPr>
              <a:t>Erwartungen basieren auf vergangenen Erfahrungen</a:t>
            </a:r>
          </a:p>
          <a:p>
            <a:endParaRPr lang="de-DE" sz="1400" dirty="0">
              <a:latin typeface="+mn-lt"/>
            </a:endParaRPr>
          </a:p>
          <a:p>
            <a:r>
              <a:rPr lang="de-DE" sz="1400" u="sng" dirty="0">
                <a:latin typeface="+mn-lt"/>
              </a:rPr>
              <a:t>Postkeynesianismus</a:t>
            </a:r>
          </a:p>
          <a:p>
            <a:pPr marL="342900" indent="-342900">
              <a:buFont typeface="Courier New" panose="02070309020205020404" pitchFamily="49" charset="0"/>
              <a:buChar char="o"/>
            </a:pPr>
            <a:r>
              <a:rPr lang="de-DE" sz="1400" dirty="0">
                <a:latin typeface="+mn-lt"/>
              </a:rPr>
              <a:t>Weiterentwicklung der </a:t>
            </a:r>
            <a:r>
              <a:rPr lang="de-DE" sz="1400" dirty="0" err="1">
                <a:latin typeface="+mn-lt"/>
              </a:rPr>
              <a:t>keynesianischen</a:t>
            </a:r>
            <a:r>
              <a:rPr lang="de-DE" sz="1400" dirty="0">
                <a:latin typeface="+mn-lt"/>
              </a:rPr>
              <a:t> Theorie</a:t>
            </a:r>
          </a:p>
          <a:p>
            <a:pPr marL="342900" indent="-342900">
              <a:buFont typeface="Courier New" panose="02070309020205020404" pitchFamily="49" charset="0"/>
              <a:buChar char="o"/>
            </a:pPr>
            <a:r>
              <a:rPr lang="de-DE" sz="1400" dirty="0">
                <a:latin typeface="+mn-lt"/>
              </a:rPr>
              <a:t>Heterodoxe Einflüsse:					</a:t>
            </a:r>
            <a:r>
              <a:rPr lang="de-DE" sz="1400" dirty="0" err="1">
                <a:latin typeface="+mn-lt"/>
              </a:rPr>
              <a:t>Sraffianismus</a:t>
            </a:r>
            <a:r>
              <a:rPr lang="de-DE" sz="1400" dirty="0">
                <a:latin typeface="+mn-lt"/>
              </a:rPr>
              <a:t>, </a:t>
            </a:r>
            <a:r>
              <a:rPr lang="de-DE" sz="1400" dirty="0" err="1">
                <a:latin typeface="+mn-lt"/>
              </a:rPr>
              <a:t>Kaleckianer</a:t>
            </a:r>
            <a:r>
              <a:rPr lang="de-DE" sz="1400" dirty="0">
                <a:latin typeface="+mn-lt"/>
              </a:rPr>
              <a:t>, </a:t>
            </a:r>
            <a:r>
              <a:rPr lang="de-DE" sz="1400" dirty="0" err="1">
                <a:latin typeface="+mn-lt"/>
              </a:rPr>
              <a:t>Monetärkeynesianer</a:t>
            </a:r>
            <a:endParaRPr lang="de-DE" sz="1400" dirty="0">
              <a:latin typeface="+mn-lt"/>
            </a:endParaRPr>
          </a:p>
          <a:p>
            <a:pPr marL="342900" indent="-342900">
              <a:buFont typeface="Courier New" panose="02070309020205020404" pitchFamily="49" charset="0"/>
              <a:buChar char="o"/>
            </a:pPr>
            <a:r>
              <a:rPr lang="de-DE" sz="1400" dirty="0">
                <a:latin typeface="+mn-lt"/>
              </a:rPr>
              <a:t>Betonung der Rolle des Finanzsektors:	</a:t>
            </a:r>
            <a:r>
              <a:rPr lang="de-DE" sz="1400">
                <a:latin typeface="+mn-lt"/>
              </a:rPr>
              <a:t>		Analyse </a:t>
            </a:r>
            <a:r>
              <a:rPr lang="de-DE" sz="1400" dirty="0">
                <a:latin typeface="+mn-lt"/>
              </a:rPr>
              <a:t>von Geld, Kredit und Bankensystem</a:t>
            </a:r>
          </a:p>
          <a:p>
            <a:pPr marL="342900" indent="-342900">
              <a:buFont typeface="Courier New" panose="02070309020205020404" pitchFamily="49" charset="0"/>
              <a:buChar char="o"/>
            </a:pPr>
            <a:endParaRPr lang="de-DE" sz="1400" dirty="0">
              <a:latin typeface="+mn-lt"/>
            </a:endParaRPr>
          </a:p>
          <a:p>
            <a:r>
              <a:rPr lang="de-DE" sz="1400" dirty="0">
                <a:latin typeface="+mn-lt"/>
              </a:rPr>
              <a:t>"</a:t>
            </a:r>
            <a:r>
              <a:rPr lang="de-DE" sz="1400" i="1" dirty="0">
                <a:solidFill>
                  <a:srgbClr val="0070C0"/>
                </a:solidFill>
                <a:latin typeface="+mn-lt"/>
              </a:rPr>
              <a:t>Die wahre Schwierigkeit liegt nicht in den neuen Ideen, sondern im Entkommen aus den alten.</a:t>
            </a:r>
            <a:r>
              <a:rPr lang="de-DE" sz="1400" dirty="0">
                <a:latin typeface="+mn-lt"/>
              </a:rPr>
              <a:t>" - John Maynard Keynes</a:t>
            </a:r>
          </a:p>
          <a:p>
            <a:pPr marL="342900" indent="-342900">
              <a:buFont typeface="Courier New" panose="02070309020205020404" pitchFamily="49" charset="0"/>
              <a:buChar char="o"/>
            </a:pPr>
            <a:endParaRPr lang="de-DE" sz="1400" dirty="0">
              <a:latin typeface="+mn-lt"/>
            </a:endParaRPr>
          </a:p>
          <a:p>
            <a:r>
              <a:rPr lang="de-DE" sz="1400" u="sng" dirty="0">
                <a:latin typeface="+mn-lt"/>
              </a:rPr>
              <a:t>Literatur</a:t>
            </a:r>
          </a:p>
          <a:p>
            <a:pPr marL="342900" indent="-342900">
              <a:buFont typeface="Courier New" panose="02070309020205020404" pitchFamily="49" charset="0"/>
              <a:buChar char="o"/>
            </a:pPr>
            <a:r>
              <a:rPr lang="de-DE" sz="1400" dirty="0">
                <a:latin typeface="+mn-lt"/>
              </a:rPr>
              <a:t>Davidson, P. (2002). Financial </a:t>
            </a:r>
            <a:r>
              <a:rPr lang="de-DE" sz="1400" dirty="0" err="1">
                <a:latin typeface="+mn-lt"/>
              </a:rPr>
              <a:t>Markets</a:t>
            </a:r>
            <a:r>
              <a:rPr lang="de-DE" sz="1400" dirty="0">
                <a:latin typeface="+mn-lt"/>
              </a:rPr>
              <a:t>, Money, and </a:t>
            </a:r>
            <a:r>
              <a:rPr lang="de-DE" sz="1400" dirty="0" err="1">
                <a:latin typeface="+mn-lt"/>
              </a:rPr>
              <a:t>the</a:t>
            </a:r>
            <a:r>
              <a:rPr lang="de-DE" sz="1400" dirty="0">
                <a:latin typeface="+mn-lt"/>
              </a:rPr>
              <a:t> Real World.</a:t>
            </a:r>
          </a:p>
          <a:p>
            <a:pPr marL="342900" indent="-342900">
              <a:buFont typeface="Courier New" panose="02070309020205020404" pitchFamily="49" charset="0"/>
              <a:buChar char="o"/>
            </a:pPr>
            <a:r>
              <a:rPr lang="de-DE" sz="1400" dirty="0" err="1">
                <a:latin typeface="+mn-lt"/>
              </a:rPr>
              <a:t>Lavoie</a:t>
            </a:r>
            <a:r>
              <a:rPr lang="de-DE" sz="1400" dirty="0">
                <a:latin typeface="+mn-lt"/>
              </a:rPr>
              <a:t>, M. (2014). Post-</a:t>
            </a:r>
            <a:r>
              <a:rPr lang="de-DE" sz="1400" dirty="0" err="1">
                <a:latin typeface="+mn-lt"/>
              </a:rPr>
              <a:t>Keynesian</a:t>
            </a:r>
            <a:r>
              <a:rPr lang="de-DE" sz="1400" dirty="0">
                <a:latin typeface="+mn-lt"/>
              </a:rPr>
              <a:t> Economics: New </a:t>
            </a:r>
            <a:r>
              <a:rPr lang="de-DE" sz="1400" dirty="0" err="1">
                <a:latin typeface="+mn-lt"/>
              </a:rPr>
              <a:t>Foundations</a:t>
            </a:r>
            <a:r>
              <a:rPr lang="de-DE" sz="1400" dirty="0">
                <a:latin typeface="+mn-lt"/>
              </a:rPr>
              <a:t>.</a:t>
            </a:r>
            <a:endParaRPr lang="de-DE" dirty="0"/>
          </a:p>
        </p:txBody>
      </p:sp>
      <p:sp>
        <p:nvSpPr>
          <p:cNvPr id="4" name="Foliennummernplatzhalter 3">
            <a:extLst>
              <a:ext uri="{FF2B5EF4-FFF2-40B4-BE49-F238E27FC236}">
                <a16:creationId xmlns:a16="http://schemas.microsoft.com/office/drawing/2014/main" id="{73098E00-3A5D-C658-3A17-1522667DBC85}"/>
              </a:ext>
            </a:extLst>
          </p:cNvPr>
          <p:cNvSpPr>
            <a:spLocks noGrp="1"/>
          </p:cNvSpPr>
          <p:nvPr>
            <p:ph type="sldNum" sz="quarter" idx="17"/>
          </p:nvPr>
        </p:nvSpPr>
        <p:spPr/>
        <p:txBody>
          <a:bodyPr/>
          <a:lstStyle/>
          <a:p>
            <a:fld id="{3E01A2B2-10AD-754B-9B4C-E5B6FED423D0}" type="slidenum">
              <a:rPr lang="de-DE" smtClean="0">
                <a:latin typeface="Calibri" panose="020F0502020204030204" pitchFamily="34" charset="0"/>
              </a:rPr>
              <a:pPr/>
              <a:t>8</a:t>
            </a:fld>
            <a:endParaRPr lang="de-DE">
              <a:latin typeface="Calibri" panose="020F0502020204030204" pitchFamily="34" charset="0"/>
            </a:endParaRPr>
          </a:p>
        </p:txBody>
      </p:sp>
      <p:sp>
        <p:nvSpPr>
          <p:cNvPr id="7" name="Titel 1">
            <a:extLst>
              <a:ext uri="{FF2B5EF4-FFF2-40B4-BE49-F238E27FC236}">
                <a16:creationId xmlns:a16="http://schemas.microsoft.com/office/drawing/2014/main" id="{67E6C16B-D1F6-7063-D1CE-E31C942494A7}"/>
              </a:ext>
            </a:extLst>
          </p:cNvPr>
          <p:cNvSpPr txBox="1">
            <a:spLocks/>
          </p:cNvSpPr>
          <p:nvPr/>
        </p:nvSpPr>
        <p:spPr>
          <a:xfrm>
            <a:off x="1818684" y="649141"/>
            <a:ext cx="7578945" cy="503882"/>
          </a:xfrm>
          <a:prstGeom prst="rect">
            <a:avLst/>
          </a:prstGeom>
        </p:spPr>
        <p:txBody>
          <a:bodyPr/>
          <a:lstStyle>
            <a:lvl1pPr marL="0" marR="0" indent="0" algn="l" defTabSz="457200" rtl="0" eaLnBrk="1" fontAlgn="auto" latinLnBrk="0" hangingPunct="1">
              <a:lnSpc>
                <a:spcPct val="100000"/>
              </a:lnSpc>
              <a:spcBef>
                <a:spcPct val="0"/>
              </a:spcBef>
              <a:spcAft>
                <a:spcPts val="0"/>
              </a:spcAft>
              <a:buClrTx/>
              <a:buSzTx/>
              <a:buFontTx/>
              <a:buNone/>
              <a:tabLst/>
              <a:defRPr sz="2600" b="1" i="0" kern="1200">
                <a:solidFill>
                  <a:schemeClr val="tx1"/>
                </a:solidFill>
                <a:latin typeface="Calibri" panose="020F0502020204030204" pitchFamily="34" charset="0"/>
                <a:ea typeface="+mj-ea"/>
                <a:cs typeface="Calibri" panose="020F0502020204030204" pitchFamily="34" charset="0"/>
              </a:defRPr>
            </a:lvl1pPr>
          </a:lstStyle>
          <a:p>
            <a:pPr algn="ctr"/>
            <a:r>
              <a:rPr lang="de-DE" sz="2200" dirty="0"/>
              <a:t>Keynesianismus: Grundannahmen und Weiterentwicklungen</a:t>
            </a:r>
          </a:p>
        </p:txBody>
      </p:sp>
    </p:spTree>
    <p:extLst>
      <p:ext uri="{BB962C8B-B14F-4D97-AF65-F5344CB8AC3E}">
        <p14:creationId xmlns:p14="http://schemas.microsoft.com/office/powerpoint/2010/main" val="23282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90DE9C0-6345-C372-313F-E26C43239A15}"/>
              </a:ext>
            </a:extLst>
          </p:cNvPr>
          <p:cNvSpPr>
            <a:spLocks noGrp="1"/>
          </p:cNvSpPr>
          <p:nvPr>
            <p:ph type="title"/>
          </p:nvPr>
        </p:nvSpPr>
        <p:spPr>
          <a:xfrm>
            <a:off x="2015684" y="555700"/>
            <a:ext cx="6539219" cy="503882"/>
          </a:xfrm>
        </p:spPr>
        <p:txBody>
          <a:bodyPr/>
          <a:lstStyle/>
          <a:p>
            <a:pPr algn="ctr"/>
            <a:r>
              <a:rPr lang="de-DE" sz="2400" dirty="0"/>
              <a:t>Marxistische Ökonomik: Grundlagen und Einflüsse</a:t>
            </a:r>
          </a:p>
        </p:txBody>
      </p:sp>
      <p:sp>
        <p:nvSpPr>
          <p:cNvPr id="3" name="Textplatzhalter 2">
            <a:extLst>
              <a:ext uri="{FF2B5EF4-FFF2-40B4-BE49-F238E27FC236}">
                <a16:creationId xmlns:a16="http://schemas.microsoft.com/office/drawing/2014/main" id="{7171F73E-5A93-15B6-E001-CF68E91F7885}"/>
              </a:ext>
            </a:extLst>
          </p:cNvPr>
          <p:cNvSpPr>
            <a:spLocks noGrp="1"/>
          </p:cNvSpPr>
          <p:nvPr>
            <p:ph type="body" sz="quarter" idx="14"/>
          </p:nvPr>
        </p:nvSpPr>
        <p:spPr>
          <a:xfrm>
            <a:off x="0" y="1059582"/>
            <a:ext cx="9144000" cy="4083918"/>
          </a:xfrm>
        </p:spPr>
        <p:txBody>
          <a:bodyPr>
            <a:normAutofit lnSpcReduction="10000"/>
          </a:bodyPr>
          <a:lstStyle/>
          <a:p>
            <a:r>
              <a:rPr lang="de-DE" sz="1400" u="sng" dirty="0">
                <a:latin typeface="+mn-lt"/>
              </a:rPr>
              <a:t>Karl Marx (1818-1883)</a:t>
            </a:r>
          </a:p>
          <a:p>
            <a:pPr marL="342900" indent="-342900">
              <a:buFont typeface="Courier New" panose="02070309020205020404" pitchFamily="49" charset="0"/>
              <a:buChar char="o"/>
            </a:pPr>
            <a:r>
              <a:rPr lang="de-DE" sz="1400" dirty="0">
                <a:latin typeface="+mn-lt"/>
              </a:rPr>
              <a:t>Ökonom und Philosoph</a:t>
            </a:r>
          </a:p>
          <a:p>
            <a:pPr marL="342900" indent="-342900">
              <a:buFont typeface="Courier New" panose="02070309020205020404" pitchFamily="49" charset="0"/>
              <a:buChar char="o"/>
            </a:pPr>
            <a:r>
              <a:rPr lang="de-DE" sz="1400" dirty="0">
                <a:latin typeface="+mn-lt"/>
              </a:rPr>
              <a:t>Das Kapital (1867) als Hauptwerk</a:t>
            </a:r>
          </a:p>
          <a:p>
            <a:pPr marL="342900" indent="-342900">
              <a:buFont typeface="Courier New" panose="02070309020205020404" pitchFamily="49" charset="0"/>
              <a:buChar char="o"/>
            </a:pPr>
            <a:r>
              <a:rPr lang="de-DE" sz="1400" dirty="0">
                <a:latin typeface="+mn-lt"/>
              </a:rPr>
              <a:t>Kritische Analyse des Kapitalismus:	Untersuchung der Struktur und Dynamik kapitalistischer Gesellschaften</a:t>
            </a:r>
          </a:p>
          <a:p>
            <a:endParaRPr lang="de-DE" sz="1400" dirty="0">
              <a:latin typeface="+mn-lt"/>
            </a:endParaRPr>
          </a:p>
          <a:p>
            <a:r>
              <a:rPr lang="de-DE" sz="1400" u="sng" dirty="0">
                <a:latin typeface="+mn-lt"/>
              </a:rPr>
              <a:t>Einflussreiche Ansätze</a:t>
            </a:r>
          </a:p>
          <a:p>
            <a:pPr marL="342900" indent="-342900">
              <a:buFont typeface="Courier New" panose="02070309020205020404" pitchFamily="49" charset="0"/>
              <a:buChar char="o"/>
            </a:pPr>
            <a:r>
              <a:rPr lang="de-DE" sz="1400" dirty="0">
                <a:latin typeface="+mn-lt"/>
              </a:rPr>
              <a:t>Neo-Marxismus</a:t>
            </a:r>
          </a:p>
          <a:p>
            <a:pPr marL="342900" indent="-342900">
              <a:buFont typeface="Courier New" panose="02070309020205020404" pitchFamily="49" charset="0"/>
              <a:buChar char="o"/>
            </a:pPr>
            <a:r>
              <a:rPr lang="de-DE" sz="1400" dirty="0">
                <a:latin typeface="+mn-lt"/>
              </a:rPr>
              <a:t>Politische Ökonomie</a:t>
            </a:r>
          </a:p>
          <a:p>
            <a:pPr marL="342900" indent="-342900">
              <a:buFont typeface="Courier New" panose="02070309020205020404" pitchFamily="49" charset="0"/>
              <a:buChar char="o"/>
            </a:pPr>
            <a:r>
              <a:rPr lang="de-DE" sz="1400" dirty="0">
                <a:latin typeface="+mn-lt"/>
              </a:rPr>
              <a:t>Feministische Ökonomie</a:t>
            </a:r>
          </a:p>
          <a:p>
            <a:pPr marL="342900" indent="-342900">
              <a:buFont typeface="Courier New" panose="02070309020205020404" pitchFamily="49" charset="0"/>
              <a:buChar char="o"/>
            </a:pPr>
            <a:r>
              <a:rPr lang="de-DE" sz="1400" dirty="0" err="1">
                <a:latin typeface="+mn-lt"/>
              </a:rPr>
              <a:t>Degrowth</a:t>
            </a:r>
            <a:r>
              <a:rPr lang="de-DE" sz="1400" dirty="0">
                <a:latin typeface="+mn-lt"/>
              </a:rPr>
              <a:t>-Konzepte</a:t>
            </a:r>
          </a:p>
          <a:p>
            <a:pPr marL="342900" indent="-342900">
              <a:buFont typeface="Courier New" panose="02070309020205020404" pitchFamily="49" charset="0"/>
              <a:buChar char="o"/>
            </a:pPr>
            <a:r>
              <a:rPr lang="de-DE" sz="1400" dirty="0">
                <a:latin typeface="+mn-lt"/>
              </a:rPr>
              <a:t>Strömungen des Postkeynesianismus</a:t>
            </a:r>
          </a:p>
          <a:p>
            <a:endParaRPr lang="de-DE" sz="1400" dirty="0">
              <a:latin typeface="+mn-lt"/>
            </a:endParaRPr>
          </a:p>
          <a:p>
            <a:r>
              <a:rPr lang="de-DE" sz="1400" dirty="0">
                <a:latin typeface="+mn-lt"/>
              </a:rPr>
              <a:t>"</a:t>
            </a:r>
            <a:r>
              <a:rPr lang="de-DE" sz="1400" i="1" dirty="0">
                <a:solidFill>
                  <a:srgbClr val="0070C0"/>
                </a:solidFill>
                <a:latin typeface="+mn-lt"/>
              </a:rPr>
              <a:t>Die Philosophen haben die Welt nur verschieden interpretiert; es kommt drauf an, sie zu verändern.</a:t>
            </a:r>
            <a:r>
              <a:rPr lang="de-DE" sz="1400" dirty="0">
                <a:latin typeface="+mn-lt"/>
              </a:rPr>
              <a:t>" - Karl Marx</a:t>
            </a:r>
          </a:p>
          <a:p>
            <a:pPr marL="342900" indent="-342900">
              <a:buFont typeface="Courier New" panose="02070309020205020404" pitchFamily="49" charset="0"/>
              <a:buChar char="o"/>
            </a:pPr>
            <a:endParaRPr lang="de-DE" sz="1400" dirty="0">
              <a:latin typeface="+mn-lt"/>
            </a:endParaRPr>
          </a:p>
          <a:p>
            <a:r>
              <a:rPr lang="de-DE" sz="1400" u="sng" dirty="0">
                <a:latin typeface="+mn-lt"/>
              </a:rPr>
              <a:t>Literatur</a:t>
            </a:r>
          </a:p>
          <a:p>
            <a:pPr marL="342900" indent="-342900">
              <a:buFont typeface="Courier New" panose="02070309020205020404" pitchFamily="49" charset="0"/>
              <a:buChar char="o"/>
            </a:pPr>
            <a:r>
              <a:rPr lang="de-DE" sz="1400" dirty="0">
                <a:latin typeface="+mn-lt"/>
              </a:rPr>
              <a:t>Marx, K. (1867). Das Kapital.</a:t>
            </a:r>
          </a:p>
          <a:p>
            <a:pPr marL="342900" indent="-342900">
              <a:buFont typeface="Courier New" panose="02070309020205020404" pitchFamily="49" charset="0"/>
              <a:buChar char="o"/>
            </a:pPr>
            <a:r>
              <a:rPr lang="de-DE" sz="1400" dirty="0">
                <a:latin typeface="+mn-lt"/>
              </a:rPr>
              <a:t>Harvey, D. (2010). A Companion </a:t>
            </a:r>
            <a:r>
              <a:rPr lang="de-DE" sz="1400" dirty="0" err="1">
                <a:latin typeface="+mn-lt"/>
              </a:rPr>
              <a:t>to</a:t>
            </a:r>
            <a:r>
              <a:rPr lang="de-DE" sz="1400" dirty="0">
                <a:latin typeface="+mn-lt"/>
              </a:rPr>
              <a:t> </a:t>
            </a:r>
            <a:r>
              <a:rPr lang="de-DE" sz="1400" dirty="0" err="1">
                <a:latin typeface="+mn-lt"/>
              </a:rPr>
              <a:t>Marx's</a:t>
            </a:r>
            <a:r>
              <a:rPr lang="de-DE" sz="1400" dirty="0">
                <a:latin typeface="+mn-lt"/>
              </a:rPr>
              <a:t> Capital.</a:t>
            </a:r>
            <a:endParaRPr lang="de-DE" dirty="0"/>
          </a:p>
        </p:txBody>
      </p:sp>
      <p:sp>
        <p:nvSpPr>
          <p:cNvPr id="4" name="Foliennummernplatzhalter 3">
            <a:extLst>
              <a:ext uri="{FF2B5EF4-FFF2-40B4-BE49-F238E27FC236}">
                <a16:creationId xmlns:a16="http://schemas.microsoft.com/office/drawing/2014/main" id="{73098E00-3A5D-C658-3A17-1522667DBC85}"/>
              </a:ext>
            </a:extLst>
          </p:cNvPr>
          <p:cNvSpPr>
            <a:spLocks noGrp="1"/>
          </p:cNvSpPr>
          <p:nvPr>
            <p:ph type="sldNum" sz="quarter" idx="17"/>
          </p:nvPr>
        </p:nvSpPr>
        <p:spPr/>
        <p:txBody>
          <a:bodyPr/>
          <a:lstStyle/>
          <a:p>
            <a:fld id="{3E01A2B2-10AD-754B-9B4C-E5B6FED423D0}" type="slidenum">
              <a:rPr lang="de-DE" smtClean="0">
                <a:latin typeface="Calibri" panose="020F0502020204030204" pitchFamily="34" charset="0"/>
              </a:rPr>
              <a:pPr/>
              <a:t>9</a:t>
            </a:fld>
            <a:endParaRPr lang="de-DE">
              <a:latin typeface="Calibri" panose="020F0502020204030204" pitchFamily="34" charset="0"/>
            </a:endParaRPr>
          </a:p>
        </p:txBody>
      </p:sp>
      <p:pic>
        <p:nvPicPr>
          <p:cNvPr id="5" name="Grafik 4"/>
          <p:cNvPicPr>
            <a:picLocks noChangeAspect="1"/>
          </p:cNvPicPr>
          <p:nvPr/>
        </p:nvPicPr>
        <p:blipFill>
          <a:blip r:embed="rId2"/>
          <a:stretch>
            <a:fillRect/>
          </a:stretch>
        </p:blipFill>
        <p:spPr>
          <a:xfrm>
            <a:off x="7510460" y="2110088"/>
            <a:ext cx="1604424" cy="1606668"/>
          </a:xfrm>
          <a:prstGeom prst="rect">
            <a:avLst/>
          </a:prstGeom>
          <a:ln>
            <a:noFill/>
          </a:ln>
          <a:effectLst>
            <a:softEdge rad="112500"/>
          </a:effectLst>
        </p:spPr>
      </p:pic>
      <p:sp>
        <p:nvSpPr>
          <p:cNvPr id="6" name="Textfeld 5">
            <a:extLst>
              <a:ext uri="{FF2B5EF4-FFF2-40B4-BE49-F238E27FC236}">
                <a16:creationId xmlns:a16="http://schemas.microsoft.com/office/drawing/2014/main" id="{C438948D-33A4-F362-E03F-8EE5FE783AAA}"/>
              </a:ext>
            </a:extLst>
          </p:cNvPr>
          <p:cNvSpPr txBox="1"/>
          <p:nvPr/>
        </p:nvSpPr>
        <p:spPr>
          <a:xfrm>
            <a:off x="8748463" y="3652537"/>
            <a:ext cx="312906" cy="230832"/>
          </a:xfrm>
          <a:prstGeom prst="rect">
            <a:avLst/>
          </a:prstGeom>
          <a:noFill/>
        </p:spPr>
        <p:txBody>
          <a:bodyPr wrap="none" rtlCol="0">
            <a:spAutoFit/>
          </a:bodyPr>
          <a:lstStyle/>
          <a:p>
            <a:r>
              <a:rPr lang="de-DE" sz="900" dirty="0">
                <a:solidFill>
                  <a:srgbClr val="009CD1"/>
                </a:solidFill>
              </a:rPr>
              <a:t>[1]</a:t>
            </a:r>
          </a:p>
        </p:txBody>
      </p:sp>
    </p:spTree>
    <p:extLst>
      <p:ext uri="{BB962C8B-B14F-4D97-AF65-F5344CB8AC3E}">
        <p14:creationId xmlns:p14="http://schemas.microsoft.com/office/powerpoint/2010/main" val="3681066203"/>
      </p:ext>
    </p:extLst>
  </p:cSld>
  <p:clrMapOvr>
    <a:masterClrMapping/>
  </p:clrMapOvr>
</p:sld>
</file>

<file path=ppt/theme/theme1.xml><?xml version="1.0" encoding="utf-8"?>
<a:theme xmlns:a="http://schemas.openxmlformats.org/drawingml/2006/main" name="Folienmaster">
  <a:themeElements>
    <a:clrScheme name="Benutzerdefiniert 1">
      <a:dk1>
        <a:srgbClr val="3B515B"/>
      </a:dk1>
      <a:lt1>
        <a:srgbClr val="FFFFFF"/>
      </a:lt1>
      <a:dk2>
        <a:srgbClr val="000000"/>
      </a:dk2>
      <a:lt2>
        <a:srgbClr val="B6BFC3"/>
      </a:lt2>
      <a:accent1>
        <a:srgbClr val="E2001A"/>
      </a:accent1>
      <a:accent2>
        <a:srgbClr val="0271BB"/>
      </a:accent2>
      <a:accent3>
        <a:srgbClr val="3B515B"/>
      </a:accent3>
      <a:accent4>
        <a:srgbClr val="F07F8C"/>
      </a:accent4>
      <a:accent5>
        <a:srgbClr val="80B8DD"/>
      </a:accent5>
      <a:accent6>
        <a:srgbClr val="9DA8AD"/>
      </a:accent6>
      <a:hlink>
        <a:srgbClr val="0271BB"/>
      </a:hlink>
      <a:folHlink>
        <a:srgbClr val="80B8DD"/>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8100" cmpd="sng">
          <a:solidFill>
            <a:schemeClr val="bg2"/>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90cce59f-b200-4bec-a5b6-ae6101e8c6c2">
      <Terms xmlns="http://schemas.microsoft.com/office/infopath/2007/PartnerControls"/>
    </lcf76f155ced4ddcb4097134ff3c332f>
    <TaxCatchAll xmlns="db4f15b3-afa7-4763-acdc-a734bb7854bb"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kument" ma:contentTypeID="0x010100CDED2E597FF12C419FD0D8D80B052070" ma:contentTypeVersion="12" ma:contentTypeDescription="Ein neues Dokument erstellen." ma:contentTypeScope="" ma:versionID="6ee6eb089b2007a72a7db64d77ae3e68">
  <xsd:schema xmlns:xsd="http://www.w3.org/2001/XMLSchema" xmlns:xs="http://www.w3.org/2001/XMLSchema" xmlns:p="http://schemas.microsoft.com/office/2006/metadata/properties" xmlns:ns2="90cce59f-b200-4bec-a5b6-ae6101e8c6c2" xmlns:ns3="db4f15b3-afa7-4763-acdc-a734bb7854bb" targetNamespace="http://schemas.microsoft.com/office/2006/metadata/properties" ma:root="true" ma:fieldsID="7345692e8ed313c74041997a83802102" ns2:_="" ns3:_="">
    <xsd:import namespace="90cce59f-b200-4bec-a5b6-ae6101e8c6c2"/>
    <xsd:import namespace="db4f15b3-afa7-4763-acdc-a734bb7854bb"/>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0cce59f-b200-4bec-a5b6-ae6101e8c6c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Bildmarkierungen" ma:readOnly="false" ma:fieldId="{5cf76f15-5ced-4ddc-b409-7134ff3c332f}" ma:taxonomyMulti="true" ma:sspId="7e6611e7-32d6-4850-a1b3-d6f7e8ea0fa1"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ServiceSearchProperties" ma:index="19"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b4f15b3-afa7-4763-acdc-a734bb7854bb"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5ebc0131-fe79-4597-a026-605d0a3f79f5}" ma:internalName="TaxCatchAll" ma:showField="CatchAllData" ma:web="db4f15b3-afa7-4763-acdc-a734bb7854b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B0141BB-A0B0-411A-8F12-B0BEDED11FB1}">
  <ds:schemaRefs>
    <ds:schemaRef ds:uri="db4f15b3-afa7-4763-acdc-a734bb7854bb"/>
    <ds:schemaRef ds:uri="90cce59f-b200-4bec-a5b6-ae6101e8c6c2"/>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www.w3.org/XML/1998/namespace"/>
    <ds:schemaRef ds:uri="http://purl.org/dc/dcmitype/"/>
  </ds:schemaRefs>
</ds:datastoreItem>
</file>

<file path=customXml/itemProps2.xml><?xml version="1.0" encoding="utf-8"?>
<ds:datastoreItem xmlns:ds="http://schemas.openxmlformats.org/officeDocument/2006/customXml" ds:itemID="{28AF4CDD-6128-4D14-826A-B49D89E97F81}">
  <ds:schemaRefs>
    <ds:schemaRef ds:uri="90cce59f-b200-4bec-a5b6-ae6101e8c6c2"/>
    <ds:schemaRef ds:uri="db4f15b3-afa7-4763-acdc-a734bb7854b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1D6FFF96-FA44-46A6-B3F5-B8182B19D2C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1872</Words>
  <Application>Microsoft Office PowerPoint</Application>
  <PresentationFormat>Bildschirmpräsentation (16:9)</PresentationFormat>
  <Paragraphs>317</Paragraphs>
  <Slides>21</Slides>
  <Notes>0</Notes>
  <HiddenSlides>0</HiddenSlides>
  <MMClips>0</MMClips>
  <ScaleCrop>false</ScaleCrop>
  <HeadingPairs>
    <vt:vector size="6" baseType="variant">
      <vt:variant>
        <vt:lpstr>Verwendete Schriftarten</vt:lpstr>
      </vt:variant>
      <vt:variant>
        <vt:i4>8</vt:i4>
      </vt:variant>
      <vt:variant>
        <vt:lpstr>Design</vt:lpstr>
      </vt:variant>
      <vt:variant>
        <vt:i4>1</vt:i4>
      </vt:variant>
      <vt:variant>
        <vt:lpstr>Folientitel</vt:lpstr>
      </vt:variant>
      <vt:variant>
        <vt:i4>21</vt:i4>
      </vt:variant>
    </vt:vector>
  </HeadingPairs>
  <TitlesOfParts>
    <vt:vector size="30" baseType="lpstr">
      <vt:lpstr>Courier New</vt:lpstr>
      <vt:lpstr>Arial</vt:lpstr>
      <vt:lpstr>TheSans UHH Regular</vt:lpstr>
      <vt:lpstr>Calibri</vt:lpstr>
      <vt:lpstr>TheSans UHH Bold Caps</vt:lpstr>
      <vt:lpstr>TheSans UHH Bold Caps</vt:lpstr>
      <vt:lpstr>Wingdings</vt:lpstr>
      <vt:lpstr>TheSans UHH</vt:lpstr>
      <vt:lpstr>Folienmaster</vt:lpstr>
      <vt:lpstr>7. Interdisziplinäre Perspektiven: VWL, BWL und darüber hinaus                  29.05.2024 </vt:lpstr>
      <vt:lpstr>Herausforderung in der Wirtschaftswissenschaft</vt:lpstr>
      <vt:lpstr>Ökonomische Denkschulen </vt:lpstr>
      <vt:lpstr>Nutzen von Pluralismus in den Wirtschaftswissenschaften</vt:lpstr>
      <vt:lpstr>Klassik und Neoklassik: Grundkonzepte und Unterschiede</vt:lpstr>
      <vt:lpstr>Klassik und Neoklassik: Grundkonzepte und Unterschiede</vt:lpstr>
      <vt:lpstr>Keynesianismus: Grundkonzepte und Einflüsse</vt:lpstr>
      <vt:lpstr>PowerPoint-Präsentation</vt:lpstr>
      <vt:lpstr>Marxistische Ökonomik: Grundlagen und Einflüsse</vt:lpstr>
      <vt:lpstr>Grundkonzepte der Marxistischen Ökonomik</vt:lpstr>
      <vt:lpstr>Interdisziplinäre Sicht in der Sozialökonomie</vt:lpstr>
      <vt:lpstr>Schwierigkeiten durch Interdisziplinarität </vt:lpstr>
      <vt:lpstr>BWL – Unterschiede zur VWL</vt:lpstr>
      <vt:lpstr>BWL – Unterschiede zur VWL </vt:lpstr>
      <vt:lpstr>BWL – Unterschiede zur VWL</vt:lpstr>
      <vt:lpstr>Unterschiede zwischen den Disziplinen</vt:lpstr>
      <vt:lpstr>Verschiedene (empirische) Methoden</vt:lpstr>
      <vt:lpstr>PowerPoint-Präsentation</vt:lpstr>
      <vt:lpstr>Praxisteil</vt:lpstr>
      <vt:lpstr>Quellen</vt:lpstr>
      <vt:lpstr>Dokumentation der KI-Nutzung für den Foliensatz</vt:lpstr>
    </vt:vector>
  </TitlesOfParts>
  <Manager/>
  <Company>Universität Hamburg</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subject/>
  <dc:creator>Autorenname</dc:creator>
  <cp:keywords/>
  <dc:description/>
  <cp:lastModifiedBy>Mark Spektor</cp:lastModifiedBy>
  <cp:revision>41</cp:revision>
  <dcterms:created xsi:type="dcterms:W3CDTF">2017-11-14T09:58:03Z</dcterms:created>
  <dcterms:modified xsi:type="dcterms:W3CDTF">2025-05-12T12:30:05Z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prache">
    <vt:lpwstr>Deutsch</vt:lpwstr>
  </property>
  <property fmtid="{D5CDD505-2E9C-101B-9397-08002B2CF9AE}" pid="3" name="ContentTypeId">
    <vt:lpwstr>0x010100CDED2E597FF12C419FD0D8D80B052070</vt:lpwstr>
  </property>
  <property fmtid="{D5CDD505-2E9C-101B-9397-08002B2CF9AE}" pid="4" name="MediaServiceImageTags">
    <vt:lpwstr/>
  </property>
</Properties>
</file>